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59" r:id="rId5"/>
    <p:sldId id="260" r:id="rId6"/>
    <p:sldId id="268" r:id="rId7"/>
    <p:sldId id="265" r:id="rId8"/>
    <p:sldId id="266" r:id="rId9"/>
    <p:sldId id="263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464BE-4F62-4A02-A443-59DDF0952050}" v="339" dt="2025-05-22T02:01:02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1063" autoAdjust="0"/>
  </p:normalViewPr>
  <p:slideViewPr>
    <p:cSldViewPr snapToGrid="0" showGuides="1">
      <p:cViewPr varScale="1">
        <p:scale>
          <a:sx n="76" d="100"/>
          <a:sy n="76" d="100"/>
        </p:scale>
        <p:origin x="51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9CDF9-166A-4EDB-8534-D9E2234F6A5D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ZA"/>
        </a:p>
      </dgm:t>
    </dgm:pt>
    <dgm:pt modelId="{2D79A9C7-90BF-4BB4-9500-C0A4075D9E1F}">
      <dgm:prSet/>
      <dgm:spPr/>
      <dgm:t>
        <a:bodyPr/>
        <a:lstStyle/>
        <a:p>
          <a:r>
            <a:rPr lang="en-US" dirty="0"/>
            <a:t>High-rise buildings are difficult and dangerous to inspect using scaffolds, cranes, or ropes.</a:t>
          </a:r>
          <a:endParaRPr lang="en-ZA" dirty="0"/>
        </a:p>
      </dgm:t>
    </dgm:pt>
    <dgm:pt modelId="{701B4B57-57E0-48D9-A161-ED394238AD33}" type="parTrans" cxnId="{674C02C4-CC15-4C63-9CEE-8EE5C9E486E0}">
      <dgm:prSet/>
      <dgm:spPr/>
      <dgm:t>
        <a:bodyPr/>
        <a:lstStyle/>
        <a:p>
          <a:endParaRPr lang="en-ZA"/>
        </a:p>
      </dgm:t>
    </dgm:pt>
    <dgm:pt modelId="{6BA82D9B-5047-480F-A3B7-CD16E72D98EE}" type="sibTrans" cxnId="{674C02C4-CC15-4C63-9CEE-8EE5C9E486E0}">
      <dgm:prSet/>
      <dgm:spPr/>
      <dgm:t>
        <a:bodyPr/>
        <a:lstStyle/>
        <a:p>
          <a:endParaRPr lang="en-ZA"/>
        </a:p>
      </dgm:t>
    </dgm:pt>
    <dgm:pt modelId="{BF2A7846-7E74-4D82-885F-EFE1927EAC0C}">
      <dgm:prSet/>
      <dgm:spPr/>
      <dgm:t>
        <a:bodyPr/>
        <a:lstStyle/>
        <a:p>
          <a:r>
            <a:rPr lang="en-US" dirty="0"/>
            <a:t>These methods are slow, costly, and pose risks to human inspectors.</a:t>
          </a:r>
          <a:endParaRPr lang="en-ZA" dirty="0"/>
        </a:p>
      </dgm:t>
    </dgm:pt>
    <dgm:pt modelId="{2E1140A6-F82B-4876-86BC-A9575C12CB03}" type="parTrans" cxnId="{371CC601-AE77-4C46-B685-B6C97DEC1963}">
      <dgm:prSet/>
      <dgm:spPr/>
      <dgm:t>
        <a:bodyPr/>
        <a:lstStyle/>
        <a:p>
          <a:endParaRPr lang="en-ZA"/>
        </a:p>
      </dgm:t>
    </dgm:pt>
    <dgm:pt modelId="{E23A30EF-DF19-4CD9-BD72-B4A3469AF558}" type="sibTrans" cxnId="{371CC601-AE77-4C46-B685-B6C97DEC1963}">
      <dgm:prSet/>
      <dgm:spPr/>
      <dgm:t>
        <a:bodyPr/>
        <a:lstStyle/>
        <a:p>
          <a:endParaRPr lang="en-ZA"/>
        </a:p>
      </dgm:t>
    </dgm:pt>
    <dgm:pt modelId="{CD729329-2D93-40BA-891D-F76C8A635C0E}">
      <dgm:prSet/>
      <dgm:spPr/>
      <dgm:t>
        <a:bodyPr/>
        <a:lstStyle/>
        <a:p>
          <a:r>
            <a:rPr lang="en-US" dirty="0"/>
            <a:t>Drones offer a safe, cost-effective, and non-invasive solution.</a:t>
          </a:r>
          <a:endParaRPr lang="en-ZA" dirty="0"/>
        </a:p>
      </dgm:t>
    </dgm:pt>
    <dgm:pt modelId="{731E701A-5CA3-44B7-96D8-775EBB81DA6F}" type="parTrans" cxnId="{C0D7A7CE-374A-493C-8E40-F8EEFE576ABD}">
      <dgm:prSet/>
      <dgm:spPr/>
      <dgm:t>
        <a:bodyPr/>
        <a:lstStyle/>
        <a:p>
          <a:endParaRPr lang="en-ZA"/>
        </a:p>
      </dgm:t>
    </dgm:pt>
    <dgm:pt modelId="{253BC70A-41B9-4D29-AF62-7C86FC02DBDC}" type="sibTrans" cxnId="{C0D7A7CE-374A-493C-8E40-F8EEFE576ABD}">
      <dgm:prSet/>
      <dgm:spPr/>
      <dgm:t>
        <a:bodyPr/>
        <a:lstStyle/>
        <a:p>
          <a:endParaRPr lang="en-ZA"/>
        </a:p>
      </dgm:t>
    </dgm:pt>
    <dgm:pt modelId="{BE92C3F5-B682-4303-8403-5A388F1CB2EA}">
      <dgm:prSet/>
      <dgm:spPr/>
      <dgm:t>
        <a:bodyPr/>
        <a:lstStyle/>
        <a:p>
          <a:r>
            <a:rPr lang="en-US"/>
            <a:t>They provide rapid access to hard-to-reach places and enable frequent assessments</a:t>
          </a:r>
          <a:endParaRPr lang="en-ZA"/>
        </a:p>
      </dgm:t>
    </dgm:pt>
    <dgm:pt modelId="{D6E0259C-C19D-45DB-BE02-2D0D9DBFFC15}" type="parTrans" cxnId="{AABCDDFD-C726-4878-B753-18474E92CE88}">
      <dgm:prSet/>
      <dgm:spPr/>
      <dgm:t>
        <a:bodyPr/>
        <a:lstStyle/>
        <a:p>
          <a:endParaRPr lang="en-ZA"/>
        </a:p>
      </dgm:t>
    </dgm:pt>
    <dgm:pt modelId="{0401EF2E-AB33-4CF1-AA8E-7511C13CFAFD}" type="sibTrans" cxnId="{AABCDDFD-C726-4878-B753-18474E92CE88}">
      <dgm:prSet/>
      <dgm:spPr/>
      <dgm:t>
        <a:bodyPr/>
        <a:lstStyle/>
        <a:p>
          <a:endParaRPr lang="en-ZA"/>
        </a:p>
      </dgm:t>
    </dgm:pt>
    <dgm:pt modelId="{50024D97-B012-4D05-A82C-012A2E936D7C}" type="pres">
      <dgm:prSet presAssocID="{F229CDF9-166A-4EDB-8534-D9E2234F6A5D}" presName="vert0" presStyleCnt="0">
        <dgm:presLayoutVars>
          <dgm:dir/>
          <dgm:animOne val="branch"/>
          <dgm:animLvl val="lvl"/>
        </dgm:presLayoutVars>
      </dgm:prSet>
      <dgm:spPr/>
    </dgm:pt>
    <dgm:pt modelId="{189EFBBE-E5D3-4342-A710-2155D242AB2B}" type="pres">
      <dgm:prSet presAssocID="{2D79A9C7-90BF-4BB4-9500-C0A4075D9E1F}" presName="thickLine" presStyleLbl="alignNode1" presStyleIdx="0" presStyleCnt="4"/>
      <dgm:spPr/>
    </dgm:pt>
    <dgm:pt modelId="{071DA736-B4D0-4D69-8624-E81FA9F3D424}" type="pres">
      <dgm:prSet presAssocID="{2D79A9C7-90BF-4BB4-9500-C0A4075D9E1F}" presName="horz1" presStyleCnt="0"/>
      <dgm:spPr/>
    </dgm:pt>
    <dgm:pt modelId="{B650F900-FD50-4AD9-81C9-209103FA9F01}" type="pres">
      <dgm:prSet presAssocID="{2D79A9C7-90BF-4BB4-9500-C0A4075D9E1F}" presName="tx1" presStyleLbl="revTx" presStyleIdx="0" presStyleCnt="4"/>
      <dgm:spPr/>
    </dgm:pt>
    <dgm:pt modelId="{6929930C-F7CA-4253-8ED4-594529656D58}" type="pres">
      <dgm:prSet presAssocID="{2D79A9C7-90BF-4BB4-9500-C0A4075D9E1F}" presName="vert1" presStyleCnt="0"/>
      <dgm:spPr/>
    </dgm:pt>
    <dgm:pt modelId="{B68DE63D-DA25-4269-A345-F1EDBA5F6AF8}" type="pres">
      <dgm:prSet presAssocID="{BF2A7846-7E74-4D82-885F-EFE1927EAC0C}" presName="thickLine" presStyleLbl="alignNode1" presStyleIdx="1" presStyleCnt="4"/>
      <dgm:spPr/>
    </dgm:pt>
    <dgm:pt modelId="{907A297B-9538-4530-99CD-90A851191E01}" type="pres">
      <dgm:prSet presAssocID="{BF2A7846-7E74-4D82-885F-EFE1927EAC0C}" presName="horz1" presStyleCnt="0"/>
      <dgm:spPr/>
    </dgm:pt>
    <dgm:pt modelId="{5D361EF6-145D-4060-9215-058598A7F5FD}" type="pres">
      <dgm:prSet presAssocID="{BF2A7846-7E74-4D82-885F-EFE1927EAC0C}" presName="tx1" presStyleLbl="revTx" presStyleIdx="1" presStyleCnt="4"/>
      <dgm:spPr/>
    </dgm:pt>
    <dgm:pt modelId="{A0DD0850-C44C-4A7C-ACD8-31F490429292}" type="pres">
      <dgm:prSet presAssocID="{BF2A7846-7E74-4D82-885F-EFE1927EAC0C}" presName="vert1" presStyleCnt="0"/>
      <dgm:spPr/>
    </dgm:pt>
    <dgm:pt modelId="{80DF392D-98AF-47CE-96F8-977D13BD4086}" type="pres">
      <dgm:prSet presAssocID="{CD729329-2D93-40BA-891D-F76C8A635C0E}" presName="thickLine" presStyleLbl="alignNode1" presStyleIdx="2" presStyleCnt="4"/>
      <dgm:spPr/>
    </dgm:pt>
    <dgm:pt modelId="{0233041D-5FC4-42C3-9DB6-99F233ED6B0C}" type="pres">
      <dgm:prSet presAssocID="{CD729329-2D93-40BA-891D-F76C8A635C0E}" presName="horz1" presStyleCnt="0"/>
      <dgm:spPr/>
    </dgm:pt>
    <dgm:pt modelId="{94FB2533-841B-4F53-837F-B13FDB4A18E3}" type="pres">
      <dgm:prSet presAssocID="{CD729329-2D93-40BA-891D-F76C8A635C0E}" presName="tx1" presStyleLbl="revTx" presStyleIdx="2" presStyleCnt="4"/>
      <dgm:spPr/>
    </dgm:pt>
    <dgm:pt modelId="{1A7F12AE-E77B-41EC-AC61-6C6482C37A95}" type="pres">
      <dgm:prSet presAssocID="{CD729329-2D93-40BA-891D-F76C8A635C0E}" presName="vert1" presStyleCnt="0"/>
      <dgm:spPr/>
    </dgm:pt>
    <dgm:pt modelId="{ABB4498A-C0D8-4F1E-A436-3EF11C98967D}" type="pres">
      <dgm:prSet presAssocID="{BE92C3F5-B682-4303-8403-5A388F1CB2EA}" presName="thickLine" presStyleLbl="alignNode1" presStyleIdx="3" presStyleCnt="4"/>
      <dgm:spPr/>
    </dgm:pt>
    <dgm:pt modelId="{8E922D70-E36C-4095-984D-2C26433C83B6}" type="pres">
      <dgm:prSet presAssocID="{BE92C3F5-B682-4303-8403-5A388F1CB2EA}" presName="horz1" presStyleCnt="0"/>
      <dgm:spPr/>
    </dgm:pt>
    <dgm:pt modelId="{6701D4EA-49F9-4ACF-95B1-D60F16D59CB4}" type="pres">
      <dgm:prSet presAssocID="{BE92C3F5-B682-4303-8403-5A388F1CB2EA}" presName="tx1" presStyleLbl="revTx" presStyleIdx="3" presStyleCnt="4"/>
      <dgm:spPr/>
    </dgm:pt>
    <dgm:pt modelId="{FD68EEAB-55F0-4776-AEEC-1F0607BA6B13}" type="pres">
      <dgm:prSet presAssocID="{BE92C3F5-B682-4303-8403-5A388F1CB2EA}" presName="vert1" presStyleCnt="0"/>
      <dgm:spPr/>
    </dgm:pt>
  </dgm:ptLst>
  <dgm:cxnLst>
    <dgm:cxn modelId="{371CC601-AE77-4C46-B685-B6C97DEC1963}" srcId="{F229CDF9-166A-4EDB-8534-D9E2234F6A5D}" destId="{BF2A7846-7E74-4D82-885F-EFE1927EAC0C}" srcOrd="1" destOrd="0" parTransId="{2E1140A6-F82B-4876-86BC-A9575C12CB03}" sibTransId="{E23A30EF-DF19-4CD9-BD72-B4A3469AF558}"/>
    <dgm:cxn modelId="{424E6D68-F746-452A-8A0D-A57EFB4DFBA3}" type="presOf" srcId="{BE92C3F5-B682-4303-8403-5A388F1CB2EA}" destId="{6701D4EA-49F9-4ACF-95B1-D60F16D59CB4}" srcOrd="0" destOrd="0" presId="urn:microsoft.com/office/officeart/2008/layout/LinedList"/>
    <dgm:cxn modelId="{1C60F974-7EE8-42DD-92A3-903CC5024907}" type="presOf" srcId="{CD729329-2D93-40BA-891D-F76C8A635C0E}" destId="{94FB2533-841B-4F53-837F-B13FDB4A18E3}" srcOrd="0" destOrd="0" presId="urn:microsoft.com/office/officeart/2008/layout/LinedList"/>
    <dgm:cxn modelId="{84CC9993-7A2F-4A7D-ACFE-E926110BB3FD}" type="presOf" srcId="{2D79A9C7-90BF-4BB4-9500-C0A4075D9E1F}" destId="{B650F900-FD50-4AD9-81C9-209103FA9F01}" srcOrd="0" destOrd="0" presId="urn:microsoft.com/office/officeart/2008/layout/LinedList"/>
    <dgm:cxn modelId="{E201F6BC-4226-42F2-A6B9-6EF0ABD853D6}" type="presOf" srcId="{F229CDF9-166A-4EDB-8534-D9E2234F6A5D}" destId="{50024D97-B012-4D05-A82C-012A2E936D7C}" srcOrd="0" destOrd="0" presId="urn:microsoft.com/office/officeart/2008/layout/LinedList"/>
    <dgm:cxn modelId="{674C02C4-CC15-4C63-9CEE-8EE5C9E486E0}" srcId="{F229CDF9-166A-4EDB-8534-D9E2234F6A5D}" destId="{2D79A9C7-90BF-4BB4-9500-C0A4075D9E1F}" srcOrd="0" destOrd="0" parTransId="{701B4B57-57E0-48D9-A161-ED394238AD33}" sibTransId="{6BA82D9B-5047-480F-A3B7-CD16E72D98EE}"/>
    <dgm:cxn modelId="{E6036CCD-1270-4E4C-89C9-27046C62760F}" type="presOf" srcId="{BF2A7846-7E74-4D82-885F-EFE1927EAC0C}" destId="{5D361EF6-145D-4060-9215-058598A7F5FD}" srcOrd="0" destOrd="0" presId="urn:microsoft.com/office/officeart/2008/layout/LinedList"/>
    <dgm:cxn modelId="{C0D7A7CE-374A-493C-8E40-F8EEFE576ABD}" srcId="{F229CDF9-166A-4EDB-8534-D9E2234F6A5D}" destId="{CD729329-2D93-40BA-891D-F76C8A635C0E}" srcOrd="2" destOrd="0" parTransId="{731E701A-5CA3-44B7-96D8-775EBB81DA6F}" sibTransId="{253BC70A-41B9-4D29-AF62-7C86FC02DBDC}"/>
    <dgm:cxn modelId="{AABCDDFD-C726-4878-B753-18474E92CE88}" srcId="{F229CDF9-166A-4EDB-8534-D9E2234F6A5D}" destId="{BE92C3F5-B682-4303-8403-5A388F1CB2EA}" srcOrd="3" destOrd="0" parTransId="{D6E0259C-C19D-45DB-BE02-2D0D9DBFFC15}" sibTransId="{0401EF2E-AB33-4CF1-AA8E-7511C13CFAFD}"/>
    <dgm:cxn modelId="{27428272-42B5-427D-B0CD-28B1930AD89B}" type="presParOf" srcId="{50024D97-B012-4D05-A82C-012A2E936D7C}" destId="{189EFBBE-E5D3-4342-A710-2155D242AB2B}" srcOrd="0" destOrd="0" presId="urn:microsoft.com/office/officeart/2008/layout/LinedList"/>
    <dgm:cxn modelId="{B79F3500-D8B4-4335-B9FD-568EC9FF37AD}" type="presParOf" srcId="{50024D97-B012-4D05-A82C-012A2E936D7C}" destId="{071DA736-B4D0-4D69-8624-E81FA9F3D424}" srcOrd="1" destOrd="0" presId="urn:microsoft.com/office/officeart/2008/layout/LinedList"/>
    <dgm:cxn modelId="{95CA3A86-030C-49B6-8662-39AAC1E43B3B}" type="presParOf" srcId="{071DA736-B4D0-4D69-8624-E81FA9F3D424}" destId="{B650F900-FD50-4AD9-81C9-209103FA9F01}" srcOrd="0" destOrd="0" presId="urn:microsoft.com/office/officeart/2008/layout/LinedList"/>
    <dgm:cxn modelId="{002F41A6-0F5D-45FE-8627-52330616E8D0}" type="presParOf" srcId="{071DA736-B4D0-4D69-8624-E81FA9F3D424}" destId="{6929930C-F7CA-4253-8ED4-594529656D58}" srcOrd="1" destOrd="0" presId="urn:microsoft.com/office/officeart/2008/layout/LinedList"/>
    <dgm:cxn modelId="{5F549727-7D7E-4E1F-A05B-5DBF3EE1606D}" type="presParOf" srcId="{50024D97-B012-4D05-A82C-012A2E936D7C}" destId="{B68DE63D-DA25-4269-A345-F1EDBA5F6AF8}" srcOrd="2" destOrd="0" presId="urn:microsoft.com/office/officeart/2008/layout/LinedList"/>
    <dgm:cxn modelId="{AD6D3A20-497A-4EE1-8A35-8799EC5E6FED}" type="presParOf" srcId="{50024D97-B012-4D05-A82C-012A2E936D7C}" destId="{907A297B-9538-4530-99CD-90A851191E01}" srcOrd="3" destOrd="0" presId="urn:microsoft.com/office/officeart/2008/layout/LinedList"/>
    <dgm:cxn modelId="{AD0C3F71-4E14-411C-8656-BB50AFE05167}" type="presParOf" srcId="{907A297B-9538-4530-99CD-90A851191E01}" destId="{5D361EF6-145D-4060-9215-058598A7F5FD}" srcOrd="0" destOrd="0" presId="urn:microsoft.com/office/officeart/2008/layout/LinedList"/>
    <dgm:cxn modelId="{235FCA5D-D1E4-4ED3-9FAB-B43B91970A08}" type="presParOf" srcId="{907A297B-9538-4530-99CD-90A851191E01}" destId="{A0DD0850-C44C-4A7C-ACD8-31F490429292}" srcOrd="1" destOrd="0" presId="urn:microsoft.com/office/officeart/2008/layout/LinedList"/>
    <dgm:cxn modelId="{849AEAD8-9CE7-4DAF-BE0B-C33167BB2684}" type="presParOf" srcId="{50024D97-B012-4D05-A82C-012A2E936D7C}" destId="{80DF392D-98AF-47CE-96F8-977D13BD4086}" srcOrd="4" destOrd="0" presId="urn:microsoft.com/office/officeart/2008/layout/LinedList"/>
    <dgm:cxn modelId="{1395FE3B-66CE-4B9A-8720-47912D355456}" type="presParOf" srcId="{50024D97-B012-4D05-A82C-012A2E936D7C}" destId="{0233041D-5FC4-42C3-9DB6-99F233ED6B0C}" srcOrd="5" destOrd="0" presId="urn:microsoft.com/office/officeart/2008/layout/LinedList"/>
    <dgm:cxn modelId="{812F7044-838B-4D02-8BB9-F5BA3E440FD1}" type="presParOf" srcId="{0233041D-5FC4-42C3-9DB6-99F233ED6B0C}" destId="{94FB2533-841B-4F53-837F-B13FDB4A18E3}" srcOrd="0" destOrd="0" presId="urn:microsoft.com/office/officeart/2008/layout/LinedList"/>
    <dgm:cxn modelId="{D0B35D93-497A-4C58-9786-84BBD135C6CF}" type="presParOf" srcId="{0233041D-5FC4-42C3-9DB6-99F233ED6B0C}" destId="{1A7F12AE-E77B-41EC-AC61-6C6482C37A95}" srcOrd="1" destOrd="0" presId="urn:microsoft.com/office/officeart/2008/layout/LinedList"/>
    <dgm:cxn modelId="{9BF5B8DF-C480-4031-903C-2D7DBA713BF3}" type="presParOf" srcId="{50024D97-B012-4D05-A82C-012A2E936D7C}" destId="{ABB4498A-C0D8-4F1E-A436-3EF11C98967D}" srcOrd="6" destOrd="0" presId="urn:microsoft.com/office/officeart/2008/layout/LinedList"/>
    <dgm:cxn modelId="{AB2149EE-6B83-4511-8D6E-00D4AC595C04}" type="presParOf" srcId="{50024D97-B012-4D05-A82C-012A2E936D7C}" destId="{8E922D70-E36C-4095-984D-2C26433C83B6}" srcOrd="7" destOrd="0" presId="urn:microsoft.com/office/officeart/2008/layout/LinedList"/>
    <dgm:cxn modelId="{50EBB720-CCD5-438B-BACF-A01E4FCA0698}" type="presParOf" srcId="{8E922D70-E36C-4095-984D-2C26433C83B6}" destId="{6701D4EA-49F9-4ACF-95B1-D60F16D59CB4}" srcOrd="0" destOrd="0" presId="urn:microsoft.com/office/officeart/2008/layout/LinedList"/>
    <dgm:cxn modelId="{AD08DB50-37E5-4DA1-9592-F1FCD35FB8ED}" type="presParOf" srcId="{8E922D70-E36C-4095-984D-2C26433C83B6}" destId="{FD68EEAB-55F0-4776-AEEC-1F0607BA6B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0081F-E82B-44C4-A974-C911431972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533020-EA4C-4FE5-AB61-C0D90281D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quadrotor is a type of drone with four rotors arranged in a cross configuration.</a:t>
          </a:r>
        </a:p>
      </dgm:t>
    </dgm:pt>
    <dgm:pt modelId="{1330BF67-B90B-44A7-9092-CACC286CE538}" type="parTrans" cxnId="{628FF4AB-B053-4AA2-95F0-E605CAA102F7}">
      <dgm:prSet/>
      <dgm:spPr/>
      <dgm:t>
        <a:bodyPr/>
        <a:lstStyle/>
        <a:p>
          <a:endParaRPr lang="en-US"/>
        </a:p>
      </dgm:t>
    </dgm:pt>
    <dgm:pt modelId="{F5BEB27E-FFFB-4054-ACAF-B51F717EF1A9}" type="sibTrans" cxnId="{628FF4AB-B053-4AA2-95F0-E605CAA102F7}">
      <dgm:prSet/>
      <dgm:spPr/>
      <dgm:t>
        <a:bodyPr/>
        <a:lstStyle/>
        <a:p>
          <a:endParaRPr lang="en-US"/>
        </a:p>
      </dgm:t>
    </dgm:pt>
    <dgm:pt modelId="{62B800DF-8D33-4519-A43D-88030B846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a mechatronic system, integrating</a:t>
          </a:r>
        </a:p>
      </dgm:t>
    </dgm:pt>
    <dgm:pt modelId="{F8EAC832-FF71-4D05-878C-F1DB2F3EABF5}" type="parTrans" cxnId="{94C76023-D5DD-4928-A115-FBD3DD9E3B86}">
      <dgm:prSet/>
      <dgm:spPr/>
      <dgm:t>
        <a:bodyPr/>
        <a:lstStyle/>
        <a:p>
          <a:endParaRPr lang="en-US"/>
        </a:p>
      </dgm:t>
    </dgm:pt>
    <dgm:pt modelId="{33AE605F-DA5D-4A5B-8B12-4C4E39048D72}" type="sibTrans" cxnId="{94C76023-D5DD-4928-A115-FBD3DD9E3B86}">
      <dgm:prSet/>
      <dgm:spPr/>
      <dgm:t>
        <a:bodyPr/>
        <a:lstStyle/>
        <a:p>
          <a:endParaRPr lang="en-US"/>
        </a:p>
      </dgm:t>
    </dgm:pt>
    <dgm:pt modelId="{0489DA84-002C-4DED-8E49-E8E8975B0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Mechanical structure </a:t>
          </a:r>
          <a:r>
            <a:rPr lang="en-US"/>
            <a:t>(frame, motors, propellers)</a:t>
          </a:r>
        </a:p>
      </dgm:t>
    </dgm:pt>
    <dgm:pt modelId="{1C994780-9EE0-4F67-8614-FA1BE38B7B78}" type="parTrans" cxnId="{D8F7884C-C9BB-4830-B13F-7E7BDF423B4B}">
      <dgm:prSet/>
      <dgm:spPr/>
      <dgm:t>
        <a:bodyPr/>
        <a:lstStyle/>
        <a:p>
          <a:endParaRPr lang="en-US"/>
        </a:p>
      </dgm:t>
    </dgm:pt>
    <dgm:pt modelId="{3BCE6DB4-C8FE-4E7C-852C-7F41FC7C2272}" type="sibTrans" cxnId="{D8F7884C-C9BB-4830-B13F-7E7BDF423B4B}">
      <dgm:prSet/>
      <dgm:spPr/>
      <dgm:t>
        <a:bodyPr/>
        <a:lstStyle/>
        <a:p>
          <a:endParaRPr lang="en-US"/>
        </a:p>
      </dgm:t>
    </dgm:pt>
    <dgm:pt modelId="{E84FB86D-BF4E-4F5D-9F3F-917312B6E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Electronics</a:t>
          </a:r>
          <a:r>
            <a:rPr lang="en-US"/>
            <a:t> (flight controller, battery)</a:t>
          </a:r>
        </a:p>
      </dgm:t>
    </dgm:pt>
    <dgm:pt modelId="{B0B06070-6994-40E4-88CC-CD7CB0E6E00D}" type="parTrans" cxnId="{83AB1752-AA1C-4515-9EFC-E290A3BE3EEB}">
      <dgm:prSet/>
      <dgm:spPr/>
      <dgm:t>
        <a:bodyPr/>
        <a:lstStyle/>
        <a:p>
          <a:endParaRPr lang="en-US"/>
        </a:p>
      </dgm:t>
    </dgm:pt>
    <dgm:pt modelId="{29E0D48B-A894-4E48-850F-5D306656B847}" type="sibTrans" cxnId="{83AB1752-AA1C-4515-9EFC-E290A3BE3EEB}">
      <dgm:prSet/>
      <dgm:spPr/>
      <dgm:t>
        <a:bodyPr/>
        <a:lstStyle/>
        <a:p>
          <a:endParaRPr lang="en-US"/>
        </a:p>
      </dgm:t>
    </dgm:pt>
    <dgm:pt modelId="{B384EEFA-EC25-498F-83C2-94698666F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Sensors</a:t>
          </a:r>
          <a:r>
            <a:rPr lang="en-US" dirty="0"/>
            <a:t> (IMU, gyroscope, accelerometer)</a:t>
          </a:r>
        </a:p>
      </dgm:t>
    </dgm:pt>
    <dgm:pt modelId="{02C50B92-E77F-4705-8CE3-E0741BA968B8}" type="parTrans" cxnId="{C522AC78-3F82-459B-B486-2F689C9183AF}">
      <dgm:prSet/>
      <dgm:spPr/>
      <dgm:t>
        <a:bodyPr/>
        <a:lstStyle/>
        <a:p>
          <a:endParaRPr lang="en-US"/>
        </a:p>
      </dgm:t>
    </dgm:pt>
    <dgm:pt modelId="{B6C28829-1EE0-4452-BABF-D6DD74953425}" type="sibTrans" cxnId="{C522AC78-3F82-459B-B486-2F689C9183AF}">
      <dgm:prSet/>
      <dgm:spPr/>
      <dgm:t>
        <a:bodyPr/>
        <a:lstStyle/>
        <a:p>
          <a:endParaRPr lang="en-US"/>
        </a:p>
      </dgm:t>
    </dgm:pt>
    <dgm:pt modelId="{F56CA9FA-DC83-44E5-BB19-6A7F73B0CBA0}" type="pres">
      <dgm:prSet presAssocID="{64B0081F-E82B-44C4-A974-C91143197245}" presName="root" presStyleCnt="0">
        <dgm:presLayoutVars>
          <dgm:dir/>
          <dgm:resizeHandles val="exact"/>
        </dgm:presLayoutVars>
      </dgm:prSet>
      <dgm:spPr/>
    </dgm:pt>
    <dgm:pt modelId="{6C8159C7-6142-4AD3-8917-91380D6C6726}" type="pres">
      <dgm:prSet presAssocID="{87533020-EA4C-4FE5-AB61-C0D90281D37D}" presName="compNode" presStyleCnt="0"/>
      <dgm:spPr/>
    </dgm:pt>
    <dgm:pt modelId="{32911CFF-A81C-48DF-9A17-7B0AE3ED729D}" type="pres">
      <dgm:prSet presAssocID="{87533020-EA4C-4FE5-AB61-C0D90281D37D}" presName="bgRect" presStyleLbl="bgShp" presStyleIdx="0" presStyleCnt="5"/>
      <dgm:spPr/>
    </dgm:pt>
    <dgm:pt modelId="{4835B1DC-5143-4E76-825D-5DEA0419CE92}" type="pres">
      <dgm:prSet presAssocID="{87533020-EA4C-4FE5-AB61-C0D90281D3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F24C6179-4C73-4068-A264-B8FB807EE8D2}" type="pres">
      <dgm:prSet presAssocID="{87533020-EA4C-4FE5-AB61-C0D90281D37D}" presName="spaceRect" presStyleCnt="0"/>
      <dgm:spPr/>
    </dgm:pt>
    <dgm:pt modelId="{BDE1C29B-F5CD-4A72-9550-C2B34575C3C6}" type="pres">
      <dgm:prSet presAssocID="{87533020-EA4C-4FE5-AB61-C0D90281D37D}" presName="parTx" presStyleLbl="revTx" presStyleIdx="0" presStyleCnt="5">
        <dgm:presLayoutVars>
          <dgm:chMax val="0"/>
          <dgm:chPref val="0"/>
        </dgm:presLayoutVars>
      </dgm:prSet>
      <dgm:spPr/>
    </dgm:pt>
    <dgm:pt modelId="{E0463BC4-B976-4C38-B8FF-E674FF7FBC4B}" type="pres">
      <dgm:prSet presAssocID="{F5BEB27E-FFFB-4054-ACAF-B51F717EF1A9}" presName="sibTrans" presStyleCnt="0"/>
      <dgm:spPr/>
    </dgm:pt>
    <dgm:pt modelId="{CCAB25CD-078B-4764-9BD3-DDFF7EAC68AC}" type="pres">
      <dgm:prSet presAssocID="{62B800DF-8D33-4519-A43D-88030B8463E5}" presName="compNode" presStyleCnt="0"/>
      <dgm:spPr/>
    </dgm:pt>
    <dgm:pt modelId="{670D0E8F-1455-4876-83FF-0C1AB7019601}" type="pres">
      <dgm:prSet presAssocID="{62B800DF-8D33-4519-A43D-88030B8463E5}" presName="bgRect" presStyleLbl="bgShp" presStyleIdx="1" presStyleCnt="5"/>
      <dgm:spPr/>
    </dgm:pt>
    <dgm:pt modelId="{2667C10D-10D6-4EE1-9F81-F8A1ADE2962B}" type="pres">
      <dgm:prSet presAssocID="{62B800DF-8D33-4519-A43D-88030B8463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3CD8AE5-1ECC-4E63-BF49-AC83C830270C}" type="pres">
      <dgm:prSet presAssocID="{62B800DF-8D33-4519-A43D-88030B8463E5}" presName="spaceRect" presStyleCnt="0"/>
      <dgm:spPr/>
    </dgm:pt>
    <dgm:pt modelId="{0D1C4894-9912-4061-A47C-FE3669C27F88}" type="pres">
      <dgm:prSet presAssocID="{62B800DF-8D33-4519-A43D-88030B8463E5}" presName="parTx" presStyleLbl="revTx" presStyleIdx="1" presStyleCnt="5">
        <dgm:presLayoutVars>
          <dgm:chMax val="0"/>
          <dgm:chPref val="0"/>
        </dgm:presLayoutVars>
      </dgm:prSet>
      <dgm:spPr/>
    </dgm:pt>
    <dgm:pt modelId="{40A524EC-6B51-40DB-A7F3-3CD06C2A4328}" type="pres">
      <dgm:prSet presAssocID="{33AE605F-DA5D-4A5B-8B12-4C4E39048D72}" presName="sibTrans" presStyleCnt="0"/>
      <dgm:spPr/>
    </dgm:pt>
    <dgm:pt modelId="{68AD506B-CA67-4C02-A2E5-5B8316A3DD2F}" type="pres">
      <dgm:prSet presAssocID="{0489DA84-002C-4DED-8E49-E8E8975B07B9}" presName="compNode" presStyleCnt="0"/>
      <dgm:spPr/>
    </dgm:pt>
    <dgm:pt modelId="{175CCD90-310D-4DA9-BAD5-1287368418BA}" type="pres">
      <dgm:prSet presAssocID="{0489DA84-002C-4DED-8E49-E8E8975B07B9}" presName="bgRect" presStyleLbl="bgShp" presStyleIdx="2" presStyleCnt="5"/>
      <dgm:spPr/>
    </dgm:pt>
    <dgm:pt modelId="{B29359AC-BACB-4086-AFC9-D2AA5C00BCA9}" type="pres">
      <dgm:prSet presAssocID="{0489DA84-002C-4DED-8E49-E8E8975B0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ED7193AD-4703-49CC-87B0-B7E6B2C47594}" type="pres">
      <dgm:prSet presAssocID="{0489DA84-002C-4DED-8E49-E8E8975B07B9}" presName="spaceRect" presStyleCnt="0"/>
      <dgm:spPr/>
    </dgm:pt>
    <dgm:pt modelId="{87B3B07D-A836-4212-903F-1FBD0E0FA82E}" type="pres">
      <dgm:prSet presAssocID="{0489DA84-002C-4DED-8E49-E8E8975B07B9}" presName="parTx" presStyleLbl="revTx" presStyleIdx="2" presStyleCnt="5">
        <dgm:presLayoutVars>
          <dgm:chMax val="0"/>
          <dgm:chPref val="0"/>
        </dgm:presLayoutVars>
      </dgm:prSet>
      <dgm:spPr/>
    </dgm:pt>
    <dgm:pt modelId="{D7B91EF0-51D9-4AD5-ADE3-8C0F217E2BF9}" type="pres">
      <dgm:prSet presAssocID="{3BCE6DB4-C8FE-4E7C-852C-7F41FC7C2272}" presName="sibTrans" presStyleCnt="0"/>
      <dgm:spPr/>
    </dgm:pt>
    <dgm:pt modelId="{A8F53958-4795-4637-AD38-47FEFE03759F}" type="pres">
      <dgm:prSet presAssocID="{E84FB86D-BF4E-4F5D-9F3F-917312B6E653}" presName="compNode" presStyleCnt="0"/>
      <dgm:spPr/>
    </dgm:pt>
    <dgm:pt modelId="{63FA0074-FC57-4D81-B744-91611261DDA7}" type="pres">
      <dgm:prSet presAssocID="{E84FB86D-BF4E-4F5D-9F3F-917312B6E653}" presName="bgRect" presStyleLbl="bgShp" presStyleIdx="3" presStyleCnt="5"/>
      <dgm:spPr/>
    </dgm:pt>
    <dgm:pt modelId="{5A7919E7-E57B-4507-9C7C-020921F54EA1}" type="pres">
      <dgm:prSet presAssocID="{E84FB86D-BF4E-4F5D-9F3F-917312B6E6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C9A422B-D996-4B28-A86E-AE8FFED96E56}" type="pres">
      <dgm:prSet presAssocID="{E84FB86D-BF4E-4F5D-9F3F-917312B6E653}" presName="spaceRect" presStyleCnt="0"/>
      <dgm:spPr/>
    </dgm:pt>
    <dgm:pt modelId="{527CCBDB-CA05-4221-9C56-425AF7CD08B6}" type="pres">
      <dgm:prSet presAssocID="{E84FB86D-BF4E-4F5D-9F3F-917312B6E653}" presName="parTx" presStyleLbl="revTx" presStyleIdx="3" presStyleCnt="5">
        <dgm:presLayoutVars>
          <dgm:chMax val="0"/>
          <dgm:chPref val="0"/>
        </dgm:presLayoutVars>
      </dgm:prSet>
      <dgm:spPr/>
    </dgm:pt>
    <dgm:pt modelId="{3673E239-A906-4F1F-840E-9E6D70EA4C97}" type="pres">
      <dgm:prSet presAssocID="{29E0D48B-A894-4E48-850F-5D306656B847}" presName="sibTrans" presStyleCnt="0"/>
      <dgm:spPr/>
    </dgm:pt>
    <dgm:pt modelId="{27E949F4-2E54-4BD8-A797-64DADD64416D}" type="pres">
      <dgm:prSet presAssocID="{B384EEFA-EC25-498F-83C2-94698666F34A}" presName="compNode" presStyleCnt="0"/>
      <dgm:spPr/>
    </dgm:pt>
    <dgm:pt modelId="{A3D36BDF-E88D-481F-A2DB-C27217EF6655}" type="pres">
      <dgm:prSet presAssocID="{B384EEFA-EC25-498F-83C2-94698666F34A}" presName="bgRect" presStyleLbl="bgShp" presStyleIdx="4" presStyleCnt="5"/>
      <dgm:spPr/>
    </dgm:pt>
    <dgm:pt modelId="{EE96D6CD-8245-49FA-9B2D-2E8694E5707C}" type="pres">
      <dgm:prSet presAssocID="{B384EEFA-EC25-498F-83C2-94698666F3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1CB74A1-FF0F-4365-BE0F-2F1764511D02}" type="pres">
      <dgm:prSet presAssocID="{B384EEFA-EC25-498F-83C2-94698666F34A}" presName="spaceRect" presStyleCnt="0"/>
      <dgm:spPr/>
    </dgm:pt>
    <dgm:pt modelId="{6E6C5A1D-E1B0-44DA-87FB-4CBE3796BF30}" type="pres">
      <dgm:prSet presAssocID="{B384EEFA-EC25-498F-83C2-94698666F34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D2F040A-9E84-4396-A0B5-12315AA40148}" type="presOf" srcId="{87533020-EA4C-4FE5-AB61-C0D90281D37D}" destId="{BDE1C29B-F5CD-4A72-9550-C2B34575C3C6}" srcOrd="0" destOrd="0" presId="urn:microsoft.com/office/officeart/2018/2/layout/IconVerticalSolidList"/>
    <dgm:cxn modelId="{94C76023-D5DD-4928-A115-FBD3DD9E3B86}" srcId="{64B0081F-E82B-44C4-A974-C91143197245}" destId="{62B800DF-8D33-4519-A43D-88030B8463E5}" srcOrd="1" destOrd="0" parTransId="{F8EAC832-FF71-4D05-878C-F1DB2F3EABF5}" sibTransId="{33AE605F-DA5D-4A5B-8B12-4C4E39048D72}"/>
    <dgm:cxn modelId="{9B8E565F-71CE-4654-B5F8-8262E7815C0E}" type="presOf" srcId="{B384EEFA-EC25-498F-83C2-94698666F34A}" destId="{6E6C5A1D-E1B0-44DA-87FB-4CBE3796BF30}" srcOrd="0" destOrd="0" presId="urn:microsoft.com/office/officeart/2018/2/layout/IconVerticalSolidList"/>
    <dgm:cxn modelId="{D8F7884C-C9BB-4830-B13F-7E7BDF423B4B}" srcId="{64B0081F-E82B-44C4-A974-C91143197245}" destId="{0489DA84-002C-4DED-8E49-E8E8975B07B9}" srcOrd="2" destOrd="0" parTransId="{1C994780-9EE0-4F67-8614-FA1BE38B7B78}" sibTransId="{3BCE6DB4-C8FE-4E7C-852C-7F41FC7C2272}"/>
    <dgm:cxn modelId="{83AB1752-AA1C-4515-9EFC-E290A3BE3EEB}" srcId="{64B0081F-E82B-44C4-A974-C91143197245}" destId="{E84FB86D-BF4E-4F5D-9F3F-917312B6E653}" srcOrd="3" destOrd="0" parTransId="{B0B06070-6994-40E4-88CC-CD7CB0E6E00D}" sibTransId="{29E0D48B-A894-4E48-850F-5D306656B847}"/>
    <dgm:cxn modelId="{C522AC78-3F82-459B-B486-2F689C9183AF}" srcId="{64B0081F-E82B-44C4-A974-C91143197245}" destId="{B384EEFA-EC25-498F-83C2-94698666F34A}" srcOrd="4" destOrd="0" parTransId="{02C50B92-E77F-4705-8CE3-E0741BA968B8}" sibTransId="{B6C28829-1EE0-4452-BABF-D6DD74953425}"/>
    <dgm:cxn modelId="{301D6DA4-4F99-4711-B7DC-BD8FF1D3D6A5}" type="presOf" srcId="{64B0081F-E82B-44C4-A974-C91143197245}" destId="{F56CA9FA-DC83-44E5-BB19-6A7F73B0CBA0}" srcOrd="0" destOrd="0" presId="urn:microsoft.com/office/officeart/2018/2/layout/IconVerticalSolidList"/>
    <dgm:cxn modelId="{628FF4AB-B053-4AA2-95F0-E605CAA102F7}" srcId="{64B0081F-E82B-44C4-A974-C91143197245}" destId="{87533020-EA4C-4FE5-AB61-C0D90281D37D}" srcOrd="0" destOrd="0" parTransId="{1330BF67-B90B-44A7-9092-CACC286CE538}" sibTransId="{F5BEB27E-FFFB-4054-ACAF-B51F717EF1A9}"/>
    <dgm:cxn modelId="{75F61CB9-9D50-4580-B751-2E1E0EFE9A47}" type="presOf" srcId="{E84FB86D-BF4E-4F5D-9F3F-917312B6E653}" destId="{527CCBDB-CA05-4221-9C56-425AF7CD08B6}" srcOrd="0" destOrd="0" presId="urn:microsoft.com/office/officeart/2018/2/layout/IconVerticalSolidList"/>
    <dgm:cxn modelId="{C95E43C5-9A4A-40A8-9DAD-F256DDC68690}" type="presOf" srcId="{62B800DF-8D33-4519-A43D-88030B8463E5}" destId="{0D1C4894-9912-4061-A47C-FE3669C27F88}" srcOrd="0" destOrd="0" presId="urn:microsoft.com/office/officeart/2018/2/layout/IconVerticalSolidList"/>
    <dgm:cxn modelId="{D2C9C4ED-948E-413F-B474-FA97FC447BE3}" type="presOf" srcId="{0489DA84-002C-4DED-8E49-E8E8975B07B9}" destId="{87B3B07D-A836-4212-903F-1FBD0E0FA82E}" srcOrd="0" destOrd="0" presId="urn:microsoft.com/office/officeart/2018/2/layout/IconVerticalSolidList"/>
    <dgm:cxn modelId="{C7183EB6-91CA-4E97-8D0C-667482B67BED}" type="presParOf" srcId="{F56CA9FA-DC83-44E5-BB19-6A7F73B0CBA0}" destId="{6C8159C7-6142-4AD3-8917-91380D6C6726}" srcOrd="0" destOrd="0" presId="urn:microsoft.com/office/officeart/2018/2/layout/IconVerticalSolidList"/>
    <dgm:cxn modelId="{32514284-6087-4416-8251-5921B2884919}" type="presParOf" srcId="{6C8159C7-6142-4AD3-8917-91380D6C6726}" destId="{32911CFF-A81C-48DF-9A17-7B0AE3ED729D}" srcOrd="0" destOrd="0" presId="urn:microsoft.com/office/officeart/2018/2/layout/IconVerticalSolidList"/>
    <dgm:cxn modelId="{BCB78838-60B4-45BC-8EE0-B3ED694D310C}" type="presParOf" srcId="{6C8159C7-6142-4AD3-8917-91380D6C6726}" destId="{4835B1DC-5143-4E76-825D-5DEA0419CE92}" srcOrd="1" destOrd="0" presId="urn:microsoft.com/office/officeart/2018/2/layout/IconVerticalSolidList"/>
    <dgm:cxn modelId="{87F5A6AC-F274-4BD1-8426-E9CE3039E2CA}" type="presParOf" srcId="{6C8159C7-6142-4AD3-8917-91380D6C6726}" destId="{F24C6179-4C73-4068-A264-B8FB807EE8D2}" srcOrd="2" destOrd="0" presId="urn:microsoft.com/office/officeart/2018/2/layout/IconVerticalSolidList"/>
    <dgm:cxn modelId="{9B911F20-45B4-4634-BC48-AA8A7C92C8EF}" type="presParOf" srcId="{6C8159C7-6142-4AD3-8917-91380D6C6726}" destId="{BDE1C29B-F5CD-4A72-9550-C2B34575C3C6}" srcOrd="3" destOrd="0" presId="urn:microsoft.com/office/officeart/2018/2/layout/IconVerticalSolidList"/>
    <dgm:cxn modelId="{77BC08C6-416C-455E-84C2-D7E0D1FCCB35}" type="presParOf" srcId="{F56CA9FA-DC83-44E5-BB19-6A7F73B0CBA0}" destId="{E0463BC4-B976-4C38-B8FF-E674FF7FBC4B}" srcOrd="1" destOrd="0" presId="urn:microsoft.com/office/officeart/2018/2/layout/IconVerticalSolidList"/>
    <dgm:cxn modelId="{E94A7D60-4FE6-49CD-AEE7-97778D5E3172}" type="presParOf" srcId="{F56CA9FA-DC83-44E5-BB19-6A7F73B0CBA0}" destId="{CCAB25CD-078B-4764-9BD3-DDFF7EAC68AC}" srcOrd="2" destOrd="0" presId="urn:microsoft.com/office/officeart/2018/2/layout/IconVerticalSolidList"/>
    <dgm:cxn modelId="{A48146A1-693F-4FC5-A2C2-98C7665FCF0E}" type="presParOf" srcId="{CCAB25CD-078B-4764-9BD3-DDFF7EAC68AC}" destId="{670D0E8F-1455-4876-83FF-0C1AB7019601}" srcOrd="0" destOrd="0" presId="urn:microsoft.com/office/officeart/2018/2/layout/IconVerticalSolidList"/>
    <dgm:cxn modelId="{4E867ED8-19A0-4154-827D-D612FC4313FF}" type="presParOf" srcId="{CCAB25CD-078B-4764-9BD3-DDFF7EAC68AC}" destId="{2667C10D-10D6-4EE1-9F81-F8A1ADE2962B}" srcOrd="1" destOrd="0" presId="urn:microsoft.com/office/officeart/2018/2/layout/IconVerticalSolidList"/>
    <dgm:cxn modelId="{7B3B416F-044E-4238-9B76-7B8B3C7B5BDC}" type="presParOf" srcId="{CCAB25CD-078B-4764-9BD3-DDFF7EAC68AC}" destId="{D3CD8AE5-1ECC-4E63-BF49-AC83C830270C}" srcOrd="2" destOrd="0" presId="urn:microsoft.com/office/officeart/2018/2/layout/IconVerticalSolidList"/>
    <dgm:cxn modelId="{A8FE5431-C278-4EBD-99E9-DACAC5A2E196}" type="presParOf" srcId="{CCAB25CD-078B-4764-9BD3-DDFF7EAC68AC}" destId="{0D1C4894-9912-4061-A47C-FE3669C27F88}" srcOrd="3" destOrd="0" presId="urn:microsoft.com/office/officeart/2018/2/layout/IconVerticalSolidList"/>
    <dgm:cxn modelId="{34C90C37-516C-484D-A520-DA615C8C853C}" type="presParOf" srcId="{F56CA9FA-DC83-44E5-BB19-6A7F73B0CBA0}" destId="{40A524EC-6B51-40DB-A7F3-3CD06C2A4328}" srcOrd="3" destOrd="0" presId="urn:microsoft.com/office/officeart/2018/2/layout/IconVerticalSolidList"/>
    <dgm:cxn modelId="{6A7B9CE3-BB4B-4122-9785-CE84082684ED}" type="presParOf" srcId="{F56CA9FA-DC83-44E5-BB19-6A7F73B0CBA0}" destId="{68AD506B-CA67-4C02-A2E5-5B8316A3DD2F}" srcOrd="4" destOrd="0" presId="urn:microsoft.com/office/officeart/2018/2/layout/IconVerticalSolidList"/>
    <dgm:cxn modelId="{2C605DAD-3271-4421-A6CE-7181C96F8292}" type="presParOf" srcId="{68AD506B-CA67-4C02-A2E5-5B8316A3DD2F}" destId="{175CCD90-310D-4DA9-BAD5-1287368418BA}" srcOrd="0" destOrd="0" presId="urn:microsoft.com/office/officeart/2018/2/layout/IconVerticalSolidList"/>
    <dgm:cxn modelId="{956AEF29-E4BF-4591-9608-136A368D677E}" type="presParOf" srcId="{68AD506B-CA67-4C02-A2E5-5B8316A3DD2F}" destId="{B29359AC-BACB-4086-AFC9-D2AA5C00BCA9}" srcOrd="1" destOrd="0" presId="urn:microsoft.com/office/officeart/2018/2/layout/IconVerticalSolidList"/>
    <dgm:cxn modelId="{4B06A3F6-5B85-44E4-A673-595C40EE2398}" type="presParOf" srcId="{68AD506B-CA67-4C02-A2E5-5B8316A3DD2F}" destId="{ED7193AD-4703-49CC-87B0-B7E6B2C47594}" srcOrd="2" destOrd="0" presId="urn:microsoft.com/office/officeart/2018/2/layout/IconVerticalSolidList"/>
    <dgm:cxn modelId="{0F2A44F9-40AE-476F-B01C-CBFD94D1259A}" type="presParOf" srcId="{68AD506B-CA67-4C02-A2E5-5B8316A3DD2F}" destId="{87B3B07D-A836-4212-903F-1FBD0E0FA82E}" srcOrd="3" destOrd="0" presId="urn:microsoft.com/office/officeart/2018/2/layout/IconVerticalSolidList"/>
    <dgm:cxn modelId="{FFD9CA59-0495-492D-BFE9-C2025799DBD2}" type="presParOf" srcId="{F56CA9FA-DC83-44E5-BB19-6A7F73B0CBA0}" destId="{D7B91EF0-51D9-4AD5-ADE3-8C0F217E2BF9}" srcOrd="5" destOrd="0" presId="urn:microsoft.com/office/officeart/2018/2/layout/IconVerticalSolidList"/>
    <dgm:cxn modelId="{5910B877-6BF2-45AB-AD6C-22A0FFB7A89D}" type="presParOf" srcId="{F56CA9FA-DC83-44E5-BB19-6A7F73B0CBA0}" destId="{A8F53958-4795-4637-AD38-47FEFE03759F}" srcOrd="6" destOrd="0" presId="urn:microsoft.com/office/officeart/2018/2/layout/IconVerticalSolidList"/>
    <dgm:cxn modelId="{311C18A6-8BC5-4EFB-B7DD-53A8C60FC85D}" type="presParOf" srcId="{A8F53958-4795-4637-AD38-47FEFE03759F}" destId="{63FA0074-FC57-4D81-B744-91611261DDA7}" srcOrd="0" destOrd="0" presId="urn:microsoft.com/office/officeart/2018/2/layout/IconVerticalSolidList"/>
    <dgm:cxn modelId="{C4D60C1C-E96F-48A2-A6AE-8396335585DE}" type="presParOf" srcId="{A8F53958-4795-4637-AD38-47FEFE03759F}" destId="{5A7919E7-E57B-4507-9C7C-020921F54EA1}" srcOrd="1" destOrd="0" presId="urn:microsoft.com/office/officeart/2018/2/layout/IconVerticalSolidList"/>
    <dgm:cxn modelId="{FE410930-5B1A-49C6-B8EE-47AFB6B42EC5}" type="presParOf" srcId="{A8F53958-4795-4637-AD38-47FEFE03759F}" destId="{5C9A422B-D996-4B28-A86E-AE8FFED96E56}" srcOrd="2" destOrd="0" presId="urn:microsoft.com/office/officeart/2018/2/layout/IconVerticalSolidList"/>
    <dgm:cxn modelId="{3AF947A8-F3EE-4F1E-A714-A965AE09C4A7}" type="presParOf" srcId="{A8F53958-4795-4637-AD38-47FEFE03759F}" destId="{527CCBDB-CA05-4221-9C56-425AF7CD08B6}" srcOrd="3" destOrd="0" presId="urn:microsoft.com/office/officeart/2018/2/layout/IconVerticalSolidList"/>
    <dgm:cxn modelId="{8E26BA38-7637-48F3-AF9F-1B372A7B32F6}" type="presParOf" srcId="{F56CA9FA-DC83-44E5-BB19-6A7F73B0CBA0}" destId="{3673E239-A906-4F1F-840E-9E6D70EA4C97}" srcOrd="7" destOrd="0" presId="urn:microsoft.com/office/officeart/2018/2/layout/IconVerticalSolidList"/>
    <dgm:cxn modelId="{B4478A15-E6DD-4766-A60B-4F88FFEB5F89}" type="presParOf" srcId="{F56CA9FA-DC83-44E5-BB19-6A7F73B0CBA0}" destId="{27E949F4-2E54-4BD8-A797-64DADD64416D}" srcOrd="8" destOrd="0" presId="urn:microsoft.com/office/officeart/2018/2/layout/IconVerticalSolidList"/>
    <dgm:cxn modelId="{00D50C8F-5AF0-476D-926A-68E17031B739}" type="presParOf" srcId="{27E949F4-2E54-4BD8-A797-64DADD64416D}" destId="{A3D36BDF-E88D-481F-A2DB-C27217EF6655}" srcOrd="0" destOrd="0" presId="urn:microsoft.com/office/officeart/2018/2/layout/IconVerticalSolidList"/>
    <dgm:cxn modelId="{7CEAC635-D599-42B9-AB90-66254F18B1F0}" type="presParOf" srcId="{27E949F4-2E54-4BD8-A797-64DADD64416D}" destId="{EE96D6CD-8245-49FA-9B2D-2E8694E5707C}" srcOrd="1" destOrd="0" presId="urn:microsoft.com/office/officeart/2018/2/layout/IconVerticalSolidList"/>
    <dgm:cxn modelId="{D4729D7D-28EF-465F-A0AC-A44FFDE10D38}" type="presParOf" srcId="{27E949F4-2E54-4BD8-A797-64DADD64416D}" destId="{A1CB74A1-FF0F-4365-BE0F-2F1764511D02}" srcOrd="2" destOrd="0" presId="urn:microsoft.com/office/officeart/2018/2/layout/IconVerticalSolidList"/>
    <dgm:cxn modelId="{61E04A56-DC43-427E-B9EE-C5EF1F7B5698}" type="presParOf" srcId="{27E949F4-2E54-4BD8-A797-64DADD64416D}" destId="{6E6C5A1D-E1B0-44DA-87FB-4CBE3796BF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1884CB-75C1-462B-9AFE-1AA6A5880D9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ZA"/>
        </a:p>
      </dgm:t>
    </dgm:pt>
    <dgm:pt modelId="{F707ABF6-79A9-4D5E-8F32-E66F7BFB7714}">
      <dgm:prSet/>
      <dgm:spPr/>
      <dgm:t>
        <a:bodyPr/>
        <a:lstStyle/>
        <a:p>
          <a:r>
            <a:rPr lang="en-US" dirty="0"/>
            <a:t>Freehand Throw Hovering – Drone stabilizes after being launched by hand.</a:t>
          </a:r>
          <a:endParaRPr lang="en-ZA" dirty="0"/>
        </a:p>
      </dgm:t>
    </dgm:pt>
    <dgm:pt modelId="{6D79F698-90C8-471E-BADC-E6755D6E8EFE}" type="parTrans" cxnId="{806D2125-985A-4869-9266-A4D4AFDBBA54}">
      <dgm:prSet/>
      <dgm:spPr/>
      <dgm:t>
        <a:bodyPr/>
        <a:lstStyle/>
        <a:p>
          <a:endParaRPr lang="en-ZA"/>
        </a:p>
      </dgm:t>
    </dgm:pt>
    <dgm:pt modelId="{973D9381-669E-4787-BF2E-D42617B4217C}" type="sibTrans" cxnId="{806D2125-985A-4869-9266-A4D4AFDBBA54}">
      <dgm:prSet/>
      <dgm:spPr/>
      <dgm:t>
        <a:bodyPr/>
        <a:lstStyle/>
        <a:p>
          <a:endParaRPr lang="en-ZA"/>
        </a:p>
      </dgm:t>
    </dgm:pt>
    <dgm:pt modelId="{D88BCF63-A956-489D-8C31-E0CA089EF385}">
      <dgm:prSet/>
      <dgm:spPr/>
      <dgm:t>
        <a:bodyPr/>
        <a:lstStyle/>
        <a:p>
          <a:r>
            <a:rPr lang="en-US"/>
            <a:t>Recovery from Free Fall – Detects and recovers from uncontrolled descent.</a:t>
          </a:r>
          <a:endParaRPr lang="en-ZA"/>
        </a:p>
      </dgm:t>
    </dgm:pt>
    <dgm:pt modelId="{D059AADF-FD78-4705-8E03-83C506FCE69C}" type="parTrans" cxnId="{6A80AC97-FCDA-43A1-977B-1DBD29E4664D}">
      <dgm:prSet/>
      <dgm:spPr/>
      <dgm:t>
        <a:bodyPr/>
        <a:lstStyle/>
        <a:p>
          <a:endParaRPr lang="en-ZA"/>
        </a:p>
      </dgm:t>
    </dgm:pt>
    <dgm:pt modelId="{CB58CBB7-B12F-41C6-9FBF-31E36A4EF824}" type="sibTrans" cxnId="{6A80AC97-FCDA-43A1-977B-1DBD29E4664D}">
      <dgm:prSet/>
      <dgm:spPr/>
      <dgm:t>
        <a:bodyPr/>
        <a:lstStyle/>
        <a:p>
          <a:endParaRPr lang="en-ZA"/>
        </a:p>
      </dgm:t>
    </dgm:pt>
    <dgm:pt modelId="{46E84435-F2D7-4EFF-AE7F-3E5EC57EAD33}">
      <dgm:prSet/>
      <dgm:spPr/>
      <dgm:t>
        <a:bodyPr/>
        <a:lstStyle/>
        <a:p>
          <a:r>
            <a:rPr lang="en-US"/>
            <a:t>Upside-Down Recovery – Reorients from inverted position to stable hover.</a:t>
          </a:r>
          <a:endParaRPr lang="en-ZA"/>
        </a:p>
      </dgm:t>
    </dgm:pt>
    <dgm:pt modelId="{9B35B170-A2F9-46C8-AD37-8B07E7015D98}" type="parTrans" cxnId="{95FA683F-1780-4D79-B68C-17C365BFA6E2}">
      <dgm:prSet/>
      <dgm:spPr/>
      <dgm:t>
        <a:bodyPr/>
        <a:lstStyle/>
        <a:p>
          <a:endParaRPr lang="en-ZA"/>
        </a:p>
      </dgm:t>
    </dgm:pt>
    <dgm:pt modelId="{11368326-1A5C-45EC-AFF5-10A3F44164A8}" type="sibTrans" cxnId="{95FA683F-1780-4D79-B68C-17C365BFA6E2}">
      <dgm:prSet/>
      <dgm:spPr/>
      <dgm:t>
        <a:bodyPr/>
        <a:lstStyle/>
        <a:p>
          <a:endParaRPr lang="en-ZA"/>
        </a:p>
      </dgm:t>
    </dgm:pt>
    <dgm:pt modelId="{F684E35A-26F7-4AE5-8703-4CC294EDA52C}" type="pres">
      <dgm:prSet presAssocID="{7E1884CB-75C1-462B-9AFE-1AA6A5880D9E}" presName="vert0" presStyleCnt="0">
        <dgm:presLayoutVars>
          <dgm:dir/>
          <dgm:animOne val="branch"/>
          <dgm:animLvl val="lvl"/>
        </dgm:presLayoutVars>
      </dgm:prSet>
      <dgm:spPr/>
    </dgm:pt>
    <dgm:pt modelId="{6B4DD5BA-38A4-4DC0-9865-B9A6FC4481E1}" type="pres">
      <dgm:prSet presAssocID="{F707ABF6-79A9-4D5E-8F32-E66F7BFB7714}" presName="thickLine" presStyleLbl="alignNode1" presStyleIdx="0" presStyleCnt="3"/>
      <dgm:spPr/>
    </dgm:pt>
    <dgm:pt modelId="{6190F44F-EA25-47FE-9A3C-3500F9F7D6BD}" type="pres">
      <dgm:prSet presAssocID="{F707ABF6-79A9-4D5E-8F32-E66F7BFB7714}" presName="horz1" presStyleCnt="0"/>
      <dgm:spPr/>
    </dgm:pt>
    <dgm:pt modelId="{AA59035F-927D-4FAE-9B98-0E053D4F64A9}" type="pres">
      <dgm:prSet presAssocID="{F707ABF6-79A9-4D5E-8F32-E66F7BFB7714}" presName="tx1" presStyleLbl="revTx" presStyleIdx="0" presStyleCnt="3"/>
      <dgm:spPr/>
    </dgm:pt>
    <dgm:pt modelId="{A0A3776C-8F15-4A88-AFD7-5A3E23689F56}" type="pres">
      <dgm:prSet presAssocID="{F707ABF6-79A9-4D5E-8F32-E66F7BFB7714}" presName="vert1" presStyleCnt="0"/>
      <dgm:spPr/>
    </dgm:pt>
    <dgm:pt modelId="{93EE550D-49F6-43C8-A782-D8684441187A}" type="pres">
      <dgm:prSet presAssocID="{D88BCF63-A956-489D-8C31-E0CA089EF385}" presName="thickLine" presStyleLbl="alignNode1" presStyleIdx="1" presStyleCnt="3"/>
      <dgm:spPr/>
    </dgm:pt>
    <dgm:pt modelId="{F6F8595E-617D-461A-B0F8-6B9D9B0DE3F6}" type="pres">
      <dgm:prSet presAssocID="{D88BCF63-A956-489D-8C31-E0CA089EF385}" presName="horz1" presStyleCnt="0"/>
      <dgm:spPr/>
    </dgm:pt>
    <dgm:pt modelId="{C0A13EC3-9459-412E-B41B-B84C1702E728}" type="pres">
      <dgm:prSet presAssocID="{D88BCF63-A956-489D-8C31-E0CA089EF385}" presName="tx1" presStyleLbl="revTx" presStyleIdx="1" presStyleCnt="3"/>
      <dgm:spPr/>
    </dgm:pt>
    <dgm:pt modelId="{0E6557A0-EFC0-4168-B556-27023E51998E}" type="pres">
      <dgm:prSet presAssocID="{D88BCF63-A956-489D-8C31-E0CA089EF385}" presName="vert1" presStyleCnt="0"/>
      <dgm:spPr/>
    </dgm:pt>
    <dgm:pt modelId="{BE358E92-B830-4E0C-913E-74DC278290BC}" type="pres">
      <dgm:prSet presAssocID="{46E84435-F2D7-4EFF-AE7F-3E5EC57EAD33}" presName="thickLine" presStyleLbl="alignNode1" presStyleIdx="2" presStyleCnt="3"/>
      <dgm:spPr/>
    </dgm:pt>
    <dgm:pt modelId="{91F42A32-0C77-491C-BAB7-57526DFD9114}" type="pres">
      <dgm:prSet presAssocID="{46E84435-F2D7-4EFF-AE7F-3E5EC57EAD33}" presName="horz1" presStyleCnt="0"/>
      <dgm:spPr/>
    </dgm:pt>
    <dgm:pt modelId="{0ABFA216-B94E-4D9A-A7C4-D54192D48B57}" type="pres">
      <dgm:prSet presAssocID="{46E84435-F2D7-4EFF-AE7F-3E5EC57EAD33}" presName="tx1" presStyleLbl="revTx" presStyleIdx="2" presStyleCnt="3"/>
      <dgm:spPr/>
    </dgm:pt>
    <dgm:pt modelId="{2C545565-C223-4241-B1CD-445241F3FB05}" type="pres">
      <dgm:prSet presAssocID="{46E84435-F2D7-4EFF-AE7F-3E5EC57EAD33}" presName="vert1" presStyleCnt="0"/>
      <dgm:spPr/>
    </dgm:pt>
  </dgm:ptLst>
  <dgm:cxnLst>
    <dgm:cxn modelId="{806D2125-985A-4869-9266-A4D4AFDBBA54}" srcId="{7E1884CB-75C1-462B-9AFE-1AA6A5880D9E}" destId="{F707ABF6-79A9-4D5E-8F32-E66F7BFB7714}" srcOrd="0" destOrd="0" parTransId="{6D79F698-90C8-471E-BADC-E6755D6E8EFE}" sibTransId="{973D9381-669E-4787-BF2E-D42617B4217C}"/>
    <dgm:cxn modelId="{95FA683F-1780-4D79-B68C-17C365BFA6E2}" srcId="{7E1884CB-75C1-462B-9AFE-1AA6A5880D9E}" destId="{46E84435-F2D7-4EFF-AE7F-3E5EC57EAD33}" srcOrd="2" destOrd="0" parTransId="{9B35B170-A2F9-46C8-AD37-8B07E7015D98}" sibTransId="{11368326-1A5C-45EC-AFF5-10A3F44164A8}"/>
    <dgm:cxn modelId="{D861F64C-20BD-4FB7-A9C6-F1D122F24565}" type="presOf" srcId="{D88BCF63-A956-489D-8C31-E0CA089EF385}" destId="{C0A13EC3-9459-412E-B41B-B84C1702E728}" srcOrd="0" destOrd="0" presId="urn:microsoft.com/office/officeart/2008/layout/LinedList"/>
    <dgm:cxn modelId="{CB726287-BFD9-4BB6-AACE-B095CD73A4FB}" type="presOf" srcId="{46E84435-F2D7-4EFF-AE7F-3E5EC57EAD33}" destId="{0ABFA216-B94E-4D9A-A7C4-D54192D48B57}" srcOrd="0" destOrd="0" presId="urn:microsoft.com/office/officeart/2008/layout/LinedList"/>
    <dgm:cxn modelId="{6A80AC97-FCDA-43A1-977B-1DBD29E4664D}" srcId="{7E1884CB-75C1-462B-9AFE-1AA6A5880D9E}" destId="{D88BCF63-A956-489D-8C31-E0CA089EF385}" srcOrd="1" destOrd="0" parTransId="{D059AADF-FD78-4705-8E03-83C506FCE69C}" sibTransId="{CB58CBB7-B12F-41C6-9FBF-31E36A4EF824}"/>
    <dgm:cxn modelId="{6B47DDB0-2408-4F8A-9360-6689F0667E89}" type="presOf" srcId="{7E1884CB-75C1-462B-9AFE-1AA6A5880D9E}" destId="{F684E35A-26F7-4AE5-8703-4CC294EDA52C}" srcOrd="0" destOrd="0" presId="urn:microsoft.com/office/officeart/2008/layout/LinedList"/>
    <dgm:cxn modelId="{515F4CC6-FC77-45F5-85C7-8C915DFF2CB2}" type="presOf" srcId="{F707ABF6-79A9-4D5E-8F32-E66F7BFB7714}" destId="{AA59035F-927D-4FAE-9B98-0E053D4F64A9}" srcOrd="0" destOrd="0" presId="urn:microsoft.com/office/officeart/2008/layout/LinedList"/>
    <dgm:cxn modelId="{6E4B8352-FF30-4A34-B40B-F68FFCEDC509}" type="presParOf" srcId="{F684E35A-26F7-4AE5-8703-4CC294EDA52C}" destId="{6B4DD5BA-38A4-4DC0-9865-B9A6FC4481E1}" srcOrd="0" destOrd="0" presId="urn:microsoft.com/office/officeart/2008/layout/LinedList"/>
    <dgm:cxn modelId="{470E41F8-F5F6-47BB-814A-97D468D004B7}" type="presParOf" srcId="{F684E35A-26F7-4AE5-8703-4CC294EDA52C}" destId="{6190F44F-EA25-47FE-9A3C-3500F9F7D6BD}" srcOrd="1" destOrd="0" presId="urn:microsoft.com/office/officeart/2008/layout/LinedList"/>
    <dgm:cxn modelId="{E2D02EAF-104D-4400-B3CD-67136225A1DC}" type="presParOf" srcId="{6190F44F-EA25-47FE-9A3C-3500F9F7D6BD}" destId="{AA59035F-927D-4FAE-9B98-0E053D4F64A9}" srcOrd="0" destOrd="0" presId="urn:microsoft.com/office/officeart/2008/layout/LinedList"/>
    <dgm:cxn modelId="{5D07D7ED-8666-400E-B77D-E2183D2F43D2}" type="presParOf" srcId="{6190F44F-EA25-47FE-9A3C-3500F9F7D6BD}" destId="{A0A3776C-8F15-4A88-AFD7-5A3E23689F56}" srcOrd="1" destOrd="0" presId="urn:microsoft.com/office/officeart/2008/layout/LinedList"/>
    <dgm:cxn modelId="{7E4F41F1-BA0C-4CDE-9051-E6FB0AD6C188}" type="presParOf" srcId="{F684E35A-26F7-4AE5-8703-4CC294EDA52C}" destId="{93EE550D-49F6-43C8-A782-D8684441187A}" srcOrd="2" destOrd="0" presId="urn:microsoft.com/office/officeart/2008/layout/LinedList"/>
    <dgm:cxn modelId="{B9218792-63CB-4977-9DB3-64E503B32B28}" type="presParOf" srcId="{F684E35A-26F7-4AE5-8703-4CC294EDA52C}" destId="{F6F8595E-617D-461A-B0F8-6B9D9B0DE3F6}" srcOrd="3" destOrd="0" presId="urn:microsoft.com/office/officeart/2008/layout/LinedList"/>
    <dgm:cxn modelId="{8D0EE0D4-6A63-454B-9611-C4F2E4C55814}" type="presParOf" srcId="{F6F8595E-617D-461A-B0F8-6B9D9B0DE3F6}" destId="{C0A13EC3-9459-412E-B41B-B84C1702E728}" srcOrd="0" destOrd="0" presId="urn:microsoft.com/office/officeart/2008/layout/LinedList"/>
    <dgm:cxn modelId="{AD93DDCE-6F1A-4143-B831-2E6DD4250217}" type="presParOf" srcId="{F6F8595E-617D-461A-B0F8-6B9D9B0DE3F6}" destId="{0E6557A0-EFC0-4168-B556-27023E51998E}" srcOrd="1" destOrd="0" presId="urn:microsoft.com/office/officeart/2008/layout/LinedList"/>
    <dgm:cxn modelId="{0045E6E6-6675-4270-8F27-90CBB08D27F2}" type="presParOf" srcId="{F684E35A-26F7-4AE5-8703-4CC294EDA52C}" destId="{BE358E92-B830-4E0C-913E-74DC278290BC}" srcOrd="4" destOrd="0" presId="urn:microsoft.com/office/officeart/2008/layout/LinedList"/>
    <dgm:cxn modelId="{72A3DBF0-0DE2-4D71-8B8B-6F23D7FDD44D}" type="presParOf" srcId="{F684E35A-26F7-4AE5-8703-4CC294EDA52C}" destId="{91F42A32-0C77-491C-BAB7-57526DFD9114}" srcOrd="5" destOrd="0" presId="urn:microsoft.com/office/officeart/2008/layout/LinedList"/>
    <dgm:cxn modelId="{4DED2824-7968-45A1-91FE-1835C11B18C2}" type="presParOf" srcId="{91F42A32-0C77-491C-BAB7-57526DFD9114}" destId="{0ABFA216-B94E-4D9A-A7C4-D54192D48B57}" srcOrd="0" destOrd="0" presId="urn:microsoft.com/office/officeart/2008/layout/LinedList"/>
    <dgm:cxn modelId="{39EA93EE-6398-4201-BE33-60766D926D0E}" type="presParOf" srcId="{91F42A32-0C77-491C-BAB7-57526DFD9114}" destId="{2C545565-C223-4241-B1CD-445241F3FB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EFBBE-E5D3-4342-A710-2155D242AB2B}">
      <dsp:nvSpPr>
        <dsp:cNvPr id="0" name=""/>
        <dsp:cNvSpPr/>
      </dsp:nvSpPr>
      <dsp:spPr>
        <a:xfrm>
          <a:off x="0" y="0"/>
          <a:ext cx="4959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50F900-FD50-4AD9-81C9-209103FA9F01}">
      <dsp:nvSpPr>
        <dsp:cNvPr id="0" name=""/>
        <dsp:cNvSpPr/>
      </dsp:nvSpPr>
      <dsp:spPr>
        <a:xfrm>
          <a:off x="0" y="0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High-rise buildings are difficult and dangerous to inspect using scaffolds, cranes, or ropes.</a:t>
          </a:r>
          <a:endParaRPr lang="en-ZA" sz="1900" kern="1200" dirty="0"/>
        </a:p>
      </dsp:txBody>
      <dsp:txXfrm>
        <a:off x="0" y="0"/>
        <a:ext cx="4959603" cy="880642"/>
      </dsp:txXfrm>
    </dsp:sp>
    <dsp:sp modelId="{B68DE63D-DA25-4269-A345-F1EDBA5F6AF8}">
      <dsp:nvSpPr>
        <dsp:cNvPr id="0" name=""/>
        <dsp:cNvSpPr/>
      </dsp:nvSpPr>
      <dsp:spPr>
        <a:xfrm>
          <a:off x="0" y="880642"/>
          <a:ext cx="4959603" cy="0"/>
        </a:xfrm>
        <a:prstGeom prst="lin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361EF6-145D-4060-9215-058598A7F5FD}">
      <dsp:nvSpPr>
        <dsp:cNvPr id="0" name=""/>
        <dsp:cNvSpPr/>
      </dsp:nvSpPr>
      <dsp:spPr>
        <a:xfrm>
          <a:off x="0" y="880642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These methods are slow, costly, and pose risks to human inspectors.</a:t>
          </a:r>
          <a:endParaRPr lang="en-ZA" sz="1900" kern="1200" dirty="0"/>
        </a:p>
      </dsp:txBody>
      <dsp:txXfrm>
        <a:off x="0" y="880642"/>
        <a:ext cx="4959603" cy="880642"/>
      </dsp:txXfrm>
    </dsp:sp>
    <dsp:sp modelId="{80DF392D-98AF-47CE-96F8-977D13BD4086}">
      <dsp:nvSpPr>
        <dsp:cNvPr id="0" name=""/>
        <dsp:cNvSpPr/>
      </dsp:nvSpPr>
      <dsp:spPr>
        <a:xfrm>
          <a:off x="0" y="1761284"/>
          <a:ext cx="4959603" cy="0"/>
        </a:xfrm>
        <a:prstGeom prst="line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FB2533-841B-4F53-837F-B13FDB4A18E3}">
      <dsp:nvSpPr>
        <dsp:cNvPr id="0" name=""/>
        <dsp:cNvSpPr/>
      </dsp:nvSpPr>
      <dsp:spPr>
        <a:xfrm>
          <a:off x="0" y="1761284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Drones offer a safe, cost-effective, and non-invasive solution.</a:t>
          </a:r>
          <a:endParaRPr lang="en-ZA" sz="1900" kern="1200" dirty="0"/>
        </a:p>
      </dsp:txBody>
      <dsp:txXfrm>
        <a:off x="0" y="1761284"/>
        <a:ext cx="4959603" cy="880642"/>
      </dsp:txXfrm>
    </dsp:sp>
    <dsp:sp modelId="{ABB4498A-C0D8-4F1E-A436-3EF11C98967D}">
      <dsp:nvSpPr>
        <dsp:cNvPr id="0" name=""/>
        <dsp:cNvSpPr/>
      </dsp:nvSpPr>
      <dsp:spPr>
        <a:xfrm>
          <a:off x="0" y="2641926"/>
          <a:ext cx="4959603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01D4EA-49F9-4ACF-95B1-D60F16D59CB4}">
      <dsp:nvSpPr>
        <dsp:cNvPr id="0" name=""/>
        <dsp:cNvSpPr/>
      </dsp:nvSpPr>
      <dsp:spPr>
        <a:xfrm>
          <a:off x="0" y="2641926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They provide rapid access to hard-to-reach places and enable frequent assessments</a:t>
          </a:r>
          <a:endParaRPr lang="en-ZA" sz="1900" kern="1200"/>
        </a:p>
      </dsp:txBody>
      <dsp:txXfrm>
        <a:off x="0" y="2641926"/>
        <a:ext cx="4959603" cy="88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11CFF-A81C-48DF-9A17-7B0AE3ED729D}">
      <dsp:nvSpPr>
        <dsp:cNvPr id="0" name=""/>
        <dsp:cNvSpPr/>
      </dsp:nvSpPr>
      <dsp:spPr>
        <a:xfrm>
          <a:off x="0" y="3060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5B1DC-5143-4E76-825D-5DEA0419CE92}">
      <dsp:nvSpPr>
        <dsp:cNvPr id="0" name=""/>
        <dsp:cNvSpPr/>
      </dsp:nvSpPr>
      <dsp:spPr>
        <a:xfrm>
          <a:off x="197212" y="149747"/>
          <a:ext cx="358568" cy="358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1C29B-F5CD-4A72-9550-C2B34575C3C6}">
      <dsp:nvSpPr>
        <dsp:cNvPr id="0" name=""/>
        <dsp:cNvSpPr/>
      </dsp:nvSpPr>
      <dsp:spPr>
        <a:xfrm>
          <a:off x="752992" y="3060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quadrotor is a type of drone with four rotors arranged in a cross configuration.</a:t>
          </a:r>
        </a:p>
      </dsp:txBody>
      <dsp:txXfrm>
        <a:off x="752992" y="3060"/>
        <a:ext cx="4205973" cy="651941"/>
      </dsp:txXfrm>
    </dsp:sp>
    <dsp:sp modelId="{670D0E8F-1455-4876-83FF-0C1AB7019601}">
      <dsp:nvSpPr>
        <dsp:cNvPr id="0" name=""/>
        <dsp:cNvSpPr/>
      </dsp:nvSpPr>
      <dsp:spPr>
        <a:xfrm>
          <a:off x="0" y="817988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7C10D-10D6-4EE1-9F81-F8A1ADE2962B}">
      <dsp:nvSpPr>
        <dsp:cNvPr id="0" name=""/>
        <dsp:cNvSpPr/>
      </dsp:nvSpPr>
      <dsp:spPr>
        <a:xfrm>
          <a:off x="197212" y="964675"/>
          <a:ext cx="358568" cy="358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C4894-9912-4061-A47C-FE3669C27F88}">
      <dsp:nvSpPr>
        <dsp:cNvPr id="0" name=""/>
        <dsp:cNvSpPr/>
      </dsp:nvSpPr>
      <dsp:spPr>
        <a:xfrm>
          <a:off x="752992" y="817988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is a mechatronic system, integrating</a:t>
          </a:r>
        </a:p>
      </dsp:txBody>
      <dsp:txXfrm>
        <a:off x="752992" y="817988"/>
        <a:ext cx="4205973" cy="651941"/>
      </dsp:txXfrm>
    </dsp:sp>
    <dsp:sp modelId="{175CCD90-310D-4DA9-BAD5-1287368418BA}">
      <dsp:nvSpPr>
        <dsp:cNvPr id="0" name=""/>
        <dsp:cNvSpPr/>
      </dsp:nvSpPr>
      <dsp:spPr>
        <a:xfrm>
          <a:off x="0" y="1632915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359AC-BACB-4086-AFC9-D2AA5C00BCA9}">
      <dsp:nvSpPr>
        <dsp:cNvPr id="0" name=""/>
        <dsp:cNvSpPr/>
      </dsp:nvSpPr>
      <dsp:spPr>
        <a:xfrm>
          <a:off x="197212" y="1779602"/>
          <a:ext cx="358568" cy="358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3B07D-A836-4212-903F-1FBD0E0FA82E}">
      <dsp:nvSpPr>
        <dsp:cNvPr id="0" name=""/>
        <dsp:cNvSpPr/>
      </dsp:nvSpPr>
      <dsp:spPr>
        <a:xfrm>
          <a:off x="752992" y="1632915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Mechanical structure </a:t>
          </a:r>
          <a:r>
            <a:rPr lang="en-US" sz="1600" kern="1200"/>
            <a:t>(frame, motors, propellers)</a:t>
          </a:r>
        </a:p>
      </dsp:txBody>
      <dsp:txXfrm>
        <a:off x="752992" y="1632915"/>
        <a:ext cx="4205973" cy="651941"/>
      </dsp:txXfrm>
    </dsp:sp>
    <dsp:sp modelId="{63FA0074-FC57-4D81-B744-91611261DDA7}">
      <dsp:nvSpPr>
        <dsp:cNvPr id="0" name=""/>
        <dsp:cNvSpPr/>
      </dsp:nvSpPr>
      <dsp:spPr>
        <a:xfrm>
          <a:off x="0" y="2447842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19E7-E57B-4507-9C7C-020921F54EA1}">
      <dsp:nvSpPr>
        <dsp:cNvPr id="0" name=""/>
        <dsp:cNvSpPr/>
      </dsp:nvSpPr>
      <dsp:spPr>
        <a:xfrm>
          <a:off x="197212" y="2594529"/>
          <a:ext cx="358568" cy="3585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CCBDB-CA05-4221-9C56-425AF7CD08B6}">
      <dsp:nvSpPr>
        <dsp:cNvPr id="0" name=""/>
        <dsp:cNvSpPr/>
      </dsp:nvSpPr>
      <dsp:spPr>
        <a:xfrm>
          <a:off x="752992" y="2447842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Electronics</a:t>
          </a:r>
          <a:r>
            <a:rPr lang="en-US" sz="1600" kern="1200"/>
            <a:t> (flight controller, battery)</a:t>
          </a:r>
        </a:p>
      </dsp:txBody>
      <dsp:txXfrm>
        <a:off x="752992" y="2447842"/>
        <a:ext cx="4205973" cy="651941"/>
      </dsp:txXfrm>
    </dsp:sp>
    <dsp:sp modelId="{A3D36BDF-E88D-481F-A2DB-C27217EF6655}">
      <dsp:nvSpPr>
        <dsp:cNvPr id="0" name=""/>
        <dsp:cNvSpPr/>
      </dsp:nvSpPr>
      <dsp:spPr>
        <a:xfrm>
          <a:off x="0" y="3262770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D6CD-8245-49FA-9B2D-2E8694E5707C}">
      <dsp:nvSpPr>
        <dsp:cNvPr id="0" name=""/>
        <dsp:cNvSpPr/>
      </dsp:nvSpPr>
      <dsp:spPr>
        <a:xfrm>
          <a:off x="197212" y="3409457"/>
          <a:ext cx="358568" cy="3585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5A1D-E1B0-44DA-87FB-4CBE3796BF30}">
      <dsp:nvSpPr>
        <dsp:cNvPr id="0" name=""/>
        <dsp:cNvSpPr/>
      </dsp:nvSpPr>
      <dsp:spPr>
        <a:xfrm>
          <a:off x="752992" y="3262770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Sensors</a:t>
          </a:r>
          <a:r>
            <a:rPr lang="en-US" sz="1600" kern="1200" dirty="0"/>
            <a:t> (IMU, gyroscope, accelerometer)</a:t>
          </a:r>
        </a:p>
      </dsp:txBody>
      <dsp:txXfrm>
        <a:off x="752992" y="3262770"/>
        <a:ext cx="4205973" cy="651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D5BA-38A4-4DC0-9865-B9A6FC4481E1}">
      <dsp:nvSpPr>
        <dsp:cNvPr id="0" name=""/>
        <dsp:cNvSpPr/>
      </dsp:nvSpPr>
      <dsp:spPr>
        <a:xfrm>
          <a:off x="0" y="1720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9035F-927D-4FAE-9B98-0E053D4F64A9}">
      <dsp:nvSpPr>
        <dsp:cNvPr id="0" name=""/>
        <dsp:cNvSpPr/>
      </dsp:nvSpPr>
      <dsp:spPr>
        <a:xfrm>
          <a:off x="0" y="1720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Freehand Throw Hovering – Drone stabilizes after being launched by hand.</a:t>
          </a:r>
          <a:endParaRPr lang="en-ZA" sz="2300" kern="1200" dirty="0"/>
        </a:p>
      </dsp:txBody>
      <dsp:txXfrm>
        <a:off x="0" y="1720"/>
        <a:ext cx="4959603" cy="1173042"/>
      </dsp:txXfrm>
    </dsp:sp>
    <dsp:sp modelId="{93EE550D-49F6-43C8-A782-D8684441187A}">
      <dsp:nvSpPr>
        <dsp:cNvPr id="0" name=""/>
        <dsp:cNvSpPr/>
      </dsp:nvSpPr>
      <dsp:spPr>
        <a:xfrm>
          <a:off x="0" y="1174763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A13EC3-9459-412E-B41B-B84C1702E728}">
      <dsp:nvSpPr>
        <dsp:cNvPr id="0" name=""/>
        <dsp:cNvSpPr/>
      </dsp:nvSpPr>
      <dsp:spPr>
        <a:xfrm>
          <a:off x="0" y="1174763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Recovery from Free Fall – Detects and recovers from uncontrolled descent.</a:t>
          </a:r>
          <a:endParaRPr lang="en-ZA" sz="2300" kern="1200"/>
        </a:p>
      </dsp:txBody>
      <dsp:txXfrm>
        <a:off x="0" y="1174763"/>
        <a:ext cx="4959603" cy="1173042"/>
      </dsp:txXfrm>
    </dsp:sp>
    <dsp:sp modelId="{BE358E92-B830-4E0C-913E-74DC278290BC}">
      <dsp:nvSpPr>
        <dsp:cNvPr id="0" name=""/>
        <dsp:cNvSpPr/>
      </dsp:nvSpPr>
      <dsp:spPr>
        <a:xfrm>
          <a:off x="0" y="2347805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BFA216-B94E-4D9A-A7C4-D54192D48B57}">
      <dsp:nvSpPr>
        <dsp:cNvPr id="0" name=""/>
        <dsp:cNvSpPr/>
      </dsp:nvSpPr>
      <dsp:spPr>
        <a:xfrm>
          <a:off x="0" y="2347805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Upside-Down Recovery – Reorients from inverted position to stable hover.</a:t>
          </a:r>
          <a:endParaRPr lang="en-ZA" sz="2300" kern="1200"/>
        </a:p>
      </dsp:txBody>
      <dsp:txXfrm>
        <a:off x="0" y="2347805"/>
        <a:ext cx="4959603" cy="1173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95F5F-342C-4701-93E9-5E883CB76AE1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FB9D3-FF8F-4A3F-9E50-093A74A40D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473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E239-F8C6-4C9D-BAB1-82D84019F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3B18E-5404-B07C-97A5-3DD69F255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115B-32EA-9845-FDDD-28D717EB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90B0A-E897-D9D4-36FA-30621B5E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1D27D-188F-9F5C-86D5-48BB17FD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499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4816-BDB6-F69A-B226-FCEE202C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8532D-50BE-24CC-DA45-0D7D1EAD5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BF21-6A03-0013-63F9-B6CAB2EC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08BF-75FC-2676-88BD-C8B26B8C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2E23-94E3-B8F3-D63B-143ADAD0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775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E5AE2-50A7-98E4-5232-5FC9884CE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3DDE3-BFAE-A487-77A2-35E26A367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C8A6-FF54-BB89-BB02-7BEF94A6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D8926-B6D2-3656-48E2-0D5C13AC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BC63-B15A-C7DE-F871-6D76F8C7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399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E382-F8AA-D602-D7FB-B74F7BD2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DD8E-1FB3-EAC5-E3EB-C31BC67E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5A0BE-C63A-B5B3-29DF-5997712B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919E-B0D7-6958-A7C6-2F96030D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1977-641D-37A5-2693-C281A014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954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646D-414D-F7B9-AFB1-8C3066C5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0E85C-1D04-C1BE-CEB6-F59866B4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B36E-D27B-848E-588C-792127EA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ACA4A-DB17-3588-DC57-1432FE01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D2D0-A3E7-3D69-225E-35C85B3B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21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D53A-02B9-EE86-D65A-EBD98AC3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AE2-AB94-CF76-8294-620E21588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C2D85-69B7-DAAF-B001-2BE7F964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AEBA2-B5A7-C86C-C23A-58C6AAD5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E735-CCFD-B6E7-D28F-0D30232C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D1AAF-5BF5-A618-2870-A620DD1A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943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6DAF-C97F-AEDE-13F0-C7DADB45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9C226-887F-97FC-B59D-22FE6EACC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2C73-478F-2A05-4946-183C5FDAA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ACF48-927B-645D-1DBA-602FB6916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0BEB7-E1D3-BEE1-4575-9F9DAB5D0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B738E-B54B-46C9-8369-9C8A2F7A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447E4-496F-49BE-C36E-FFC0647D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A1B13-61AE-A301-9D33-33ED6A3F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8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2012-B133-F57C-5756-21DEBFD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072F3-1CD0-225C-8D15-EC55356C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0141E-62FF-9517-F88F-B4DCDB6E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5CA23-F1CE-0D41-989D-4D9DD523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492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B3177-6B44-8275-16F8-A0FE438B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9F359-8B5B-8151-6693-04C1F2DC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B6F39-498C-DF59-F6EA-2BE18D49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84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BE58-7CFC-34C4-277E-7715E92E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9309F-6307-C5E1-F4F2-22D419F5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BB5A-4531-34E6-4EEF-F03CEC975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F13F-6B6E-B0B4-56D3-9CB7B3CB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C5814-CEFA-E18F-EE9C-8DF2378B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9E3F3-926D-05C5-385E-75AD801E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912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880-72E0-AE9B-8D06-C744B16B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7C900-4F80-CFF4-97C2-DCAA8543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33EF3-9AC1-4338-6BF3-AC25BB54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2E2D0-A6E9-2AA2-ED04-A27EF755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54C05-6BA3-E833-017A-5950D921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E3DD0-BEDD-7CFF-DB1A-23074346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958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FC731-744E-236E-C2EB-47682B7C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531A3-9BBD-4EC5-FB6A-A257D373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794C-DE31-EAFC-CE44-B25560066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0FEF-6DD8-38A1-45DC-0E7295010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D20A6-9F53-28CA-35D3-7A36806EA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733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m4a"/><Relationship Id="rId7" Type="http://schemas.openxmlformats.org/officeDocument/2006/relationships/diagramLayout" Target="../diagrams/layout1.xml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3.m4a"/><Relationship Id="rId7" Type="http://schemas.openxmlformats.org/officeDocument/2006/relationships/diagramLayout" Target="../diagrams/layout2.xml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audio" Target="../media/media4.m4a"/><Relationship Id="rId7" Type="http://schemas.openxmlformats.org/officeDocument/2006/relationships/diagramLayout" Target="../diagrams/layout3.xml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diagramData" Target="../diagrams/data3.xml"/><Relationship Id="rId11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microsoft.com/office/2007/relationships/diagramDrawing" Target="../diagrams/drawing3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6.m4a"/><Relationship Id="rId7" Type="http://schemas.openxmlformats.org/officeDocument/2006/relationships/image" Target="../media/image2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audio" Target="../media/media7.m4a"/><Relationship Id="rId21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microsoft.com/office/2007/relationships/media" Target="../media/media7.m4a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8FE9281C-75E6-D203-1428-1E06B79E96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rcRect t="1570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BFFBC-AF13-12F9-C340-580EB5398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MECN4029:MECHATRONICS II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QUADROTOR DRONE CONTROLLER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C125E-3395-E40A-5B83-19782380C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GROUP 21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Osca Kholopha (1863498)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Sandiswa</a:t>
            </a:r>
            <a:r>
              <a:rPr lang="en-US" sz="1800" dirty="0">
                <a:solidFill>
                  <a:srgbClr val="FFFFFF"/>
                </a:solidFill>
              </a:rPr>
              <a:t> Nkabinde (2324218)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Thobela </a:t>
            </a:r>
            <a:r>
              <a:rPr lang="en-US" sz="1800" dirty="0" err="1">
                <a:solidFill>
                  <a:srgbClr val="FFFFFF"/>
                </a:solidFill>
              </a:rPr>
              <a:t>Mzaca</a:t>
            </a:r>
            <a:r>
              <a:rPr lang="en-US" sz="1800" dirty="0">
                <a:solidFill>
                  <a:srgbClr val="FFFFFF"/>
                </a:solidFill>
              </a:rPr>
              <a:t> (1844385)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Romeo </a:t>
            </a:r>
            <a:r>
              <a:rPr lang="en-US" sz="1800" dirty="0" err="1">
                <a:solidFill>
                  <a:srgbClr val="FFFFFF"/>
                </a:solidFill>
              </a:rPr>
              <a:t>Raleting</a:t>
            </a:r>
            <a:r>
              <a:rPr lang="en-US" sz="1800" dirty="0">
                <a:solidFill>
                  <a:srgbClr val="FFFFFF"/>
                </a:solidFill>
              </a:rPr>
              <a:t> (1419355)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CE7BC22F-2679-8211-6303-379899276C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27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53"/>
    </mc:Choice>
    <mc:Fallback>
      <p:transition spd="slow" advTm="2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16A63-A578-4088-4FCA-A24F8D6A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ZA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567B4F-FFA3-5C4A-3BE1-0EA0319D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ZA" sz="2000"/>
              <a:t>[1] </a:t>
            </a:r>
            <a:r>
              <a:rPr lang="en-US" sz="2000"/>
              <a:t>GarudaUAV, “GarudaUAV Official Website.” [Online]. Available: https://garudauav.com/. [Accessed May 20, 2025]. </a:t>
            </a:r>
            <a:endParaRPr lang="en-ZA" sz="2000"/>
          </a:p>
          <a:p>
            <a:r>
              <a:rPr lang="en-ZA" sz="2000"/>
              <a:t>[2] Fiaz, Usman A. &amp; Mukarram, Aniqa &amp; Khan, Uzair. (2015). Altitude Control of a Quadcopter. 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939ADCEE-E476-82BC-93DB-F076F6A86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505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"/>
    </mc:Choice>
    <mc:Fallback>
      <p:transition spd="slow" advTm="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41E3-1B97-0B3E-FF2F-572EA20B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6070853" cy="1642969"/>
          </a:xfrm>
        </p:spPr>
        <p:txBody>
          <a:bodyPr anchor="b">
            <a:normAutofit/>
          </a:bodyPr>
          <a:lstStyle/>
          <a:p>
            <a:r>
              <a:rPr lang="en-ZA" sz="4000" dirty="0"/>
              <a:t>INTODUCTION AND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5CF31-5D94-C100-44A6-DB351715B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5" r="3685" b="2"/>
          <a:stretch>
            <a:fillRect/>
          </a:stretch>
        </p:blipFill>
        <p:spPr>
          <a:xfrm>
            <a:off x="6512442" y="1149903"/>
            <a:ext cx="5201023" cy="41444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3B3C762-0147-651C-5CDA-C669FC10D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294663"/>
              </p:ext>
            </p:extLst>
          </p:nvPr>
        </p:nvGraphicFramePr>
        <p:xfrm>
          <a:off x="1136397" y="2418408"/>
          <a:ext cx="4959603" cy="352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6" name="Audio 95">
            <a:hlinkClick r:id="" action="ppaction://media"/>
            <a:extLst>
              <a:ext uri="{FF2B5EF4-FFF2-40B4-BE49-F238E27FC236}">
                <a16:creationId xmlns:a16="http://schemas.microsoft.com/office/drawing/2014/main" id="{CCB2A12D-DC79-8CFA-0070-01C96D9696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93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1"/>
    </mc:Choice>
    <mc:Fallback>
      <p:transition spd="slow" advTm="5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  <p:bldLst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21C0-1D94-79F6-B93C-9075C090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QUADROTOR DRONE SYSTEMS</a:t>
            </a:r>
          </a:p>
        </p:txBody>
      </p:sp>
      <p:pic>
        <p:nvPicPr>
          <p:cNvPr id="11" name="Content Placeholder 10" descr="A drone with propellers and wires&#10;&#10;AI-generated content may be incorrect.">
            <a:extLst>
              <a:ext uri="{FF2B5EF4-FFF2-40B4-BE49-F238E27FC236}">
                <a16:creationId xmlns:a16="http://schemas.microsoft.com/office/drawing/2014/main" id="{CCA017D8-6B8D-6715-AFE4-9003025D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2558" r="21192" b="2"/>
          <a:stretch>
            <a:fillRect/>
          </a:stretch>
        </p:blipFill>
        <p:spPr>
          <a:xfrm>
            <a:off x="6921245" y="2184914"/>
            <a:ext cx="4384748" cy="375591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A19F2-A247-9046-3C45-7AF5F56799BC}"/>
              </a:ext>
            </a:extLst>
          </p:cNvPr>
          <p:cNvSpPr txBox="1"/>
          <p:nvPr/>
        </p:nvSpPr>
        <p:spPr>
          <a:xfrm>
            <a:off x="9113619" y="59422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[2]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D2A002C3-4628-934B-0948-8F16FBC71E31}"/>
              </a:ext>
            </a:extLst>
          </p:cNvPr>
          <p:cNvGraphicFramePr/>
          <p:nvPr/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95C55599-E441-0711-1BE4-BF47CCA017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54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51"/>
    </mc:Choice>
    <mc:Fallback>
      <p:transition spd="slow" advTm="6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835B1DC-5143-4E76-825D-5DEA0419C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graphicEl>
                                              <a:dgm id="{4835B1DC-5143-4E76-825D-5DEA0419C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2911CFF-A81C-48DF-9A17-7B0AE3ED7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>
                                            <p:graphicEl>
                                              <a:dgm id="{32911CFF-A81C-48DF-9A17-7B0AE3ED7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DE1C29B-F5CD-4A72-9550-C2B34575C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graphicEl>
                                              <a:dgm id="{BDE1C29B-F5CD-4A72-9550-C2B34575C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67C10D-10D6-4EE1-9F81-F8A1ADE29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graphicEl>
                                              <a:dgm id="{2667C10D-10D6-4EE1-9F81-F8A1ADE29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70D0E8F-1455-4876-83FF-0C1AB7019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graphicEl>
                                              <a:dgm id="{670D0E8F-1455-4876-83FF-0C1AB7019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0D1C4894-9912-4061-A47C-FE3669C27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graphicEl>
                                              <a:dgm id="{0D1C4894-9912-4061-A47C-FE3669C27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29359AC-BACB-4086-AFC9-D2AA5C00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B29359AC-BACB-4086-AFC9-D2AA5C00BC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175CCD90-310D-4DA9-BAD5-128736841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175CCD90-310D-4DA9-BAD5-128736841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7B3B07D-A836-4212-903F-1FBD0E0FA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graphicEl>
                                              <a:dgm id="{87B3B07D-A836-4212-903F-1FBD0E0FA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A7919E7-E57B-4507-9C7C-020921F54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graphicEl>
                                              <a:dgm id="{5A7919E7-E57B-4507-9C7C-020921F54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3FA0074-FC57-4D81-B744-91611261D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graphicEl>
                                              <a:dgm id="{63FA0074-FC57-4D81-B744-91611261D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27CCBDB-CA05-4221-9C56-425AF7CD0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>
                                            <p:graphicEl>
                                              <a:dgm id="{527CCBDB-CA05-4221-9C56-425AF7CD0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3D36BDF-E88D-481F-A2DB-C27217EF6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graphicEl>
                                              <a:dgm id="{A3D36BDF-E88D-481F-A2DB-C27217EF6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E96D6CD-8245-49FA-9B2D-2E8694E57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graphicEl>
                                              <a:dgm id="{EE96D6CD-8245-49FA-9B2D-2E8694E57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E6C5A1D-E1B0-44DA-87FB-4CBE3796B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>
                                            <p:graphicEl>
                                              <a:dgm id="{6E6C5A1D-E1B0-44DA-87FB-4CBE3796B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Graphic spid="33" grpId="0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5B864-4C6D-3D24-9E41-548129B3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5912103" cy="1642969"/>
          </a:xfrm>
        </p:spPr>
        <p:txBody>
          <a:bodyPr anchor="b">
            <a:normAutofit/>
          </a:bodyPr>
          <a:lstStyle/>
          <a:p>
            <a:r>
              <a:rPr lang="en-ZA" sz="4000" dirty="0"/>
              <a:t>CASES TO INVESTIGATION</a:t>
            </a:r>
          </a:p>
        </p:txBody>
      </p:sp>
      <p:pic>
        <p:nvPicPr>
          <p:cNvPr id="14" name="Picture 13" descr="Drone flying over tulip fields">
            <a:extLst>
              <a:ext uri="{FF2B5EF4-FFF2-40B4-BE49-F238E27FC236}">
                <a16:creationId xmlns:a16="http://schemas.microsoft.com/office/drawing/2014/main" id="{45C7A3B1-12A9-845F-E0BA-21A8B17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89" r="31974" b="-1"/>
          <a:stretch>
            <a:fillRect/>
          </a:stretch>
        </p:blipFill>
        <p:spPr>
          <a:xfrm>
            <a:off x="6990567" y="489118"/>
            <a:ext cx="4244773" cy="54660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6D382B-B588-4C37-C433-B3AD8CDF1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436979"/>
              </p:ext>
            </p:extLst>
          </p:nvPr>
        </p:nvGraphicFramePr>
        <p:xfrm>
          <a:off x="1136397" y="2418408"/>
          <a:ext cx="4959603" cy="352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14639F6B-22CA-ABCA-6E99-05CF8BF83E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36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1"/>
    </mc:Choice>
    <mc:Fallback>
      <p:transition spd="slow" advTm="3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DD5BA-38A4-4DC0-9865-B9A6FC448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6B4DD5BA-38A4-4DC0-9865-B9A6FC448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9035F-927D-4FAE-9B98-0E053D4F6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AA59035F-927D-4FAE-9B98-0E053D4F6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EE550D-49F6-43C8-A782-D86844411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3EE550D-49F6-43C8-A782-D86844411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A13EC3-9459-412E-B41B-B84C1702E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0A13EC3-9459-412E-B41B-B84C1702E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58E92-B830-4E0C-913E-74DC27829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E358E92-B830-4E0C-913E-74DC27829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BFA216-B94E-4D9A-A7C4-D54192D48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ABFA216-B94E-4D9A-A7C4-D54192D48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44750-6A8D-108F-3C5A-AF576E9C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94" y="955582"/>
            <a:ext cx="5388340" cy="1106424"/>
          </a:xfrm>
        </p:spPr>
        <p:txBody>
          <a:bodyPr>
            <a:normAutofit/>
          </a:bodyPr>
          <a:lstStyle/>
          <a:p>
            <a:r>
              <a:rPr lang="en-ZA" sz="2800" dirty="0"/>
              <a:t>STABILITY OF THE QUADROTOR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07E1-01A7-B8A1-0453-22CCA0FD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endParaRPr lang="en-ZA" sz="1700" b="1" dirty="0"/>
          </a:p>
          <a:p>
            <a:endParaRPr lang="en-ZA" sz="1700" b="1" dirty="0"/>
          </a:p>
          <a:p>
            <a:endParaRPr lang="en-ZA" sz="1700" b="1" dirty="0"/>
          </a:p>
          <a:p>
            <a:endParaRPr lang="en-ZA" sz="1700" b="1" dirty="0"/>
          </a:p>
          <a:p>
            <a:r>
              <a:rPr lang="en-ZA" sz="1700" b="1" dirty="0"/>
              <a:t>Zero-Pole Analysis</a:t>
            </a:r>
            <a:r>
              <a:rPr lang="en-ZA" sz="1700" dirty="0"/>
              <a:t>: Poles at origin → Marginally stable</a:t>
            </a:r>
          </a:p>
          <a:p>
            <a:r>
              <a:rPr lang="en-ZA" sz="1700" b="1" dirty="0"/>
              <a:t>Nyquist &amp; Routh-Hurwitz</a:t>
            </a:r>
            <a:r>
              <a:rPr lang="en-ZA" sz="1700" dirty="0"/>
              <a:t>: Confirm marginal stability</a:t>
            </a:r>
          </a:p>
          <a:p>
            <a:r>
              <a:rPr lang="en-ZA" sz="1700" dirty="0"/>
              <a:t>System requires a controller to maintain hover and recover from disturbances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D407A9-CAEB-76AA-244A-AA6071678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14" y="363464"/>
            <a:ext cx="4148028" cy="317324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B828B19-E923-451E-F103-3FE90BB3145C}"/>
              </a:ext>
            </a:extLst>
          </p:cNvPr>
          <p:cNvSpPr/>
          <p:nvPr/>
        </p:nvSpPr>
        <p:spPr>
          <a:xfrm>
            <a:off x="8742442" y="1559594"/>
            <a:ext cx="723900" cy="553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51E94D-E0A9-36EC-9971-E233CBD4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8"/>
          <a:stretch/>
        </p:blipFill>
        <p:spPr>
          <a:xfrm>
            <a:off x="6787987" y="3684760"/>
            <a:ext cx="4565814" cy="317324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5EF090-7E1E-2F38-E89C-3F871E35C09C}"/>
              </a:ext>
            </a:extLst>
          </p:cNvPr>
          <p:cNvCxnSpPr/>
          <p:nvPr/>
        </p:nvCxnSpPr>
        <p:spPr>
          <a:xfrm>
            <a:off x="8376965" y="4353928"/>
            <a:ext cx="838200" cy="711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8DDDF2-7167-33BC-4308-6DB49868DBE2}"/>
              </a:ext>
            </a:extLst>
          </p:cNvPr>
          <p:cNvSpPr txBox="1"/>
          <p:nvPr/>
        </p:nvSpPr>
        <p:spPr>
          <a:xfrm rot="16200000">
            <a:off x="5548002" y="1758465"/>
            <a:ext cx="1987550" cy="38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Zero-Poles Plot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9EE9B0-D085-D116-55F4-1BA17BFB6259}"/>
              </a:ext>
            </a:extLst>
          </p:cNvPr>
          <p:cNvSpPr txBox="1"/>
          <p:nvPr/>
        </p:nvSpPr>
        <p:spPr>
          <a:xfrm rot="16200000">
            <a:off x="5602594" y="4665013"/>
            <a:ext cx="1987550" cy="38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Nyquist Plot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F9D0AB-C61D-455D-A813-59B1B29A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0" y="2281462"/>
            <a:ext cx="5157663" cy="877900"/>
          </a:xfrm>
          <a:prstGeom prst="rect">
            <a:avLst/>
          </a:prstGeom>
        </p:spPr>
      </p:pic>
      <p:pic>
        <p:nvPicPr>
          <p:cNvPr id="121" name="Audio 120">
            <a:hlinkClick r:id="" action="ppaction://media"/>
            <a:extLst>
              <a:ext uri="{FF2B5EF4-FFF2-40B4-BE49-F238E27FC236}">
                <a16:creationId xmlns:a16="http://schemas.microsoft.com/office/drawing/2014/main" id="{AE796BD4-CF24-D9C1-9C2C-77262B2B6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140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01"/>
    </mc:Choice>
    <mc:Fallback>
      <p:transition spd="slow" advTm="60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560-3F6D-587D-3FD5-64255D51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DESIGNED CONTROL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B6423-31C0-E1C8-887A-C525A467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043" y="1719680"/>
            <a:ext cx="11139042" cy="437627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46FB8B-7DC6-B530-656B-47296B14DE4C}"/>
              </a:ext>
            </a:extLst>
          </p:cNvPr>
          <p:cNvCxnSpPr>
            <a:cxnSpLocks/>
          </p:cNvCxnSpPr>
          <p:nvPr/>
        </p:nvCxnSpPr>
        <p:spPr>
          <a:xfrm>
            <a:off x="777551" y="2332653"/>
            <a:ext cx="9766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DE8A4-B5FD-EA79-4DDC-AE8E64F0DDCF}"/>
                  </a:ext>
                </a:extLst>
              </p:cNvPr>
              <p:cNvSpPr txBox="1"/>
              <p:nvPr/>
            </p:nvSpPr>
            <p:spPr>
              <a:xfrm>
                <a:off x="783059" y="1757937"/>
                <a:ext cx="77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ZA" sz="28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DE8A4-B5FD-EA79-4DDC-AE8E64F0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59" y="1757937"/>
                <a:ext cx="7791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66604A4-92C4-24CC-3CF3-D71A371EAD27}"/>
              </a:ext>
            </a:extLst>
          </p:cNvPr>
          <p:cNvGrpSpPr/>
          <p:nvPr/>
        </p:nvGrpSpPr>
        <p:grpSpPr>
          <a:xfrm>
            <a:off x="10459617" y="1974273"/>
            <a:ext cx="976604" cy="523220"/>
            <a:chOff x="10459617" y="1974273"/>
            <a:chExt cx="976604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984BB2-0B65-8FBC-1321-F71AEBACEE73}"/>
                </a:ext>
              </a:extLst>
            </p:cNvPr>
            <p:cNvCxnSpPr>
              <a:cxnSpLocks/>
            </p:cNvCxnSpPr>
            <p:nvPr/>
          </p:nvCxnSpPr>
          <p:spPr>
            <a:xfrm>
              <a:off x="10459617" y="2472612"/>
              <a:ext cx="97660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3F77D6-D6D4-BA32-26F3-910EBF6EAF40}"/>
                    </a:ext>
                  </a:extLst>
                </p:cNvPr>
                <p:cNvSpPr txBox="1"/>
                <p:nvPr/>
              </p:nvSpPr>
              <p:spPr>
                <a:xfrm>
                  <a:off x="10520266" y="1974273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3F77D6-D6D4-BA32-26F3-910EBF6EA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266" y="1974273"/>
                  <a:ext cx="77910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821AB0-B93D-4169-E7E5-C39863A92378}"/>
              </a:ext>
            </a:extLst>
          </p:cNvPr>
          <p:cNvGrpSpPr/>
          <p:nvPr/>
        </p:nvGrpSpPr>
        <p:grpSpPr>
          <a:xfrm>
            <a:off x="6319934" y="4266494"/>
            <a:ext cx="852197" cy="585424"/>
            <a:chOff x="6319934" y="4266494"/>
            <a:chExt cx="852197" cy="58542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1E6A9BB-053F-A089-0684-3883F4F0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9934" y="4851918"/>
              <a:ext cx="85219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2BF2CC-2090-9194-628A-E46606D40BB4}"/>
                    </a:ext>
                  </a:extLst>
                </p:cNvPr>
                <p:cNvSpPr txBox="1"/>
                <p:nvPr/>
              </p:nvSpPr>
              <p:spPr>
                <a:xfrm>
                  <a:off x="6356479" y="4266494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2BF2CC-2090-9194-628A-E46606D4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479" y="4266494"/>
                  <a:ext cx="77910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C90522-8249-15AC-3E77-E7B15C314869}"/>
              </a:ext>
            </a:extLst>
          </p:cNvPr>
          <p:cNvGrpSpPr/>
          <p:nvPr/>
        </p:nvGrpSpPr>
        <p:grpSpPr>
          <a:xfrm>
            <a:off x="3128086" y="4061221"/>
            <a:ext cx="848956" cy="523220"/>
            <a:chOff x="3128086" y="4061221"/>
            <a:chExt cx="848956" cy="5232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F98CC9-C589-E7E7-F159-BB7CC54E3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8086" y="4092323"/>
              <a:ext cx="0" cy="461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572770-48E1-E5BE-FD89-9303005E214E}"/>
                    </a:ext>
                  </a:extLst>
                </p:cNvPr>
                <p:cNvSpPr txBox="1"/>
                <p:nvPr/>
              </p:nvSpPr>
              <p:spPr>
                <a:xfrm>
                  <a:off x="3197936" y="4061221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572770-48E1-E5BE-FD89-9303005E2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936" y="4061221"/>
                  <a:ext cx="77910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A85B5B-1AC8-E29D-3E81-EB6827B20F62}"/>
              </a:ext>
            </a:extLst>
          </p:cNvPr>
          <p:cNvSpPr txBox="1"/>
          <p:nvPr/>
        </p:nvSpPr>
        <p:spPr>
          <a:xfrm>
            <a:off x="3015843" y="2051217"/>
            <a:ext cx="135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Error=5m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602A17-23DE-B861-78A4-9371A82139BC}"/>
              </a:ext>
            </a:extLst>
          </p:cNvPr>
          <p:cNvGrpSpPr/>
          <p:nvPr/>
        </p:nvGrpSpPr>
        <p:grpSpPr>
          <a:xfrm>
            <a:off x="4686835" y="1636750"/>
            <a:ext cx="2448750" cy="951292"/>
            <a:chOff x="4686835" y="1636750"/>
            <a:chExt cx="2448750" cy="95129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66B004-8006-8B78-61CF-98B1648EA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278" y="1974273"/>
              <a:ext cx="0" cy="6137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5ECA13-6892-D121-4B1A-BAD16FC6CFC3}"/>
                </a:ext>
              </a:extLst>
            </p:cNvPr>
            <p:cNvSpPr txBox="1"/>
            <p:nvPr/>
          </p:nvSpPr>
          <p:spPr>
            <a:xfrm>
              <a:off x="4686835" y="1636750"/>
              <a:ext cx="2448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/>
                <a:t>Motor speed increases</a:t>
              </a:r>
            </a:p>
          </p:txBody>
        </p:sp>
      </p:grpSp>
      <p:pic>
        <p:nvPicPr>
          <p:cNvPr id="147" name="Audio 146">
            <a:hlinkClick r:id="" action="ppaction://media"/>
            <a:extLst>
              <a:ext uri="{FF2B5EF4-FFF2-40B4-BE49-F238E27FC236}">
                <a16:creationId xmlns:a16="http://schemas.microsoft.com/office/drawing/2014/main" id="{C0B0EA95-9EAF-F942-27CC-9F3E9602EB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44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11"/>
    </mc:Choice>
    <mc:Fallback>
      <p:transition spd="slow" advTm="8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9E861-12B3-9EA1-0ACD-B2D48C9C8694}"/>
              </a:ext>
            </a:extLst>
          </p:cNvPr>
          <p:cNvSpPr/>
          <p:nvPr/>
        </p:nvSpPr>
        <p:spPr>
          <a:xfrm>
            <a:off x="56030" y="5264150"/>
            <a:ext cx="12079940" cy="159385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D512BA-B1E0-C46C-03B4-41681768B1F2}"/>
              </a:ext>
            </a:extLst>
          </p:cNvPr>
          <p:cNvSpPr/>
          <p:nvPr/>
        </p:nvSpPr>
        <p:spPr>
          <a:xfrm>
            <a:off x="-273050" y="4575356"/>
            <a:ext cx="12560300" cy="215489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B34854-2240-3988-3122-CE70F13C6905}"/>
              </a:ext>
            </a:extLst>
          </p:cNvPr>
          <p:cNvSpPr/>
          <p:nvPr/>
        </p:nvSpPr>
        <p:spPr>
          <a:xfrm>
            <a:off x="-104773" y="-81086"/>
            <a:ext cx="12401545" cy="5465290"/>
          </a:xfrm>
          <a:custGeom>
            <a:avLst/>
            <a:gdLst>
              <a:gd name="connsiteX0" fmla="*/ 0 w 12401545"/>
              <a:gd name="connsiteY0" fmla="*/ 0 h 5465290"/>
              <a:gd name="connsiteX1" fmla="*/ 714565 w 12401545"/>
              <a:gd name="connsiteY1" fmla="*/ 0 h 5465290"/>
              <a:gd name="connsiteX2" fmla="*/ 1553146 w 12401545"/>
              <a:gd name="connsiteY2" fmla="*/ 0 h 5465290"/>
              <a:gd name="connsiteX3" fmla="*/ 1895665 w 12401545"/>
              <a:gd name="connsiteY3" fmla="*/ 0 h 5465290"/>
              <a:gd name="connsiteX4" fmla="*/ 2486214 w 12401545"/>
              <a:gd name="connsiteY4" fmla="*/ 0 h 5465290"/>
              <a:gd name="connsiteX5" fmla="*/ 3076764 w 12401545"/>
              <a:gd name="connsiteY5" fmla="*/ 0 h 5465290"/>
              <a:gd name="connsiteX6" fmla="*/ 3915345 w 12401545"/>
              <a:gd name="connsiteY6" fmla="*/ 0 h 5465290"/>
              <a:gd name="connsiteX7" fmla="*/ 4505895 w 12401545"/>
              <a:gd name="connsiteY7" fmla="*/ 0 h 5465290"/>
              <a:gd name="connsiteX8" fmla="*/ 4972429 w 12401545"/>
              <a:gd name="connsiteY8" fmla="*/ 0 h 5465290"/>
              <a:gd name="connsiteX9" fmla="*/ 5686994 w 12401545"/>
              <a:gd name="connsiteY9" fmla="*/ 0 h 5465290"/>
              <a:gd name="connsiteX10" fmla="*/ 6153529 w 12401545"/>
              <a:gd name="connsiteY10" fmla="*/ 0 h 5465290"/>
              <a:gd name="connsiteX11" fmla="*/ 6744078 w 12401545"/>
              <a:gd name="connsiteY11" fmla="*/ 0 h 5465290"/>
              <a:gd name="connsiteX12" fmla="*/ 7334628 w 12401545"/>
              <a:gd name="connsiteY12" fmla="*/ 0 h 5465290"/>
              <a:gd name="connsiteX13" fmla="*/ 7925178 w 12401545"/>
              <a:gd name="connsiteY13" fmla="*/ 0 h 5465290"/>
              <a:gd name="connsiteX14" fmla="*/ 8391712 w 12401545"/>
              <a:gd name="connsiteY14" fmla="*/ 0 h 5465290"/>
              <a:gd name="connsiteX15" fmla="*/ 8982262 w 12401545"/>
              <a:gd name="connsiteY15" fmla="*/ 0 h 5465290"/>
              <a:gd name="connsiteX16" fmla="*/ 9448796 w 12401545"/>
              <a:gd name="connsiteY16" fmla="*/ 0 h 5465290"/>
              <a:gd name="connsiteX17" fmla="*/ 10163361 w 12401545"/>
              <a:gd name="connsiteY17" fmla="*/ 0 h 5465290"/>
              <a:gd name="connsiteX18" fmla="*/ 10753911 w 12401545"/>
              <a:gd name="connsiteY18" fmla="*/ 0 h 5465290"/>
              <a:gd name="connsiteX19" fmla="*/ 11220445 w 12401545"/>
              <a:gd name="connsiteY19" fmla="*/ 0 h 5465290"/>
              <a:gd name="connsiteX20" fmla="*/ 11562964 w 12401545"/>
              <a:gd name="connsiteY20" fmla="*/ 0 h 5465290"/>
              <a:gd name="connsiteX21" fmla="*/ 12401545 w 12401545"/>
              <a:gd name="connsiteY21" fmla="*/ 0 h 5465290"/>
              <a:gd name="connsiteX22" fmla="*/ 12401545 w 12401545"/>
              <a:gd name="connsiteY22" fmla="*/ 655835 h 5465290"/>
              <a:gd name="connsiteX23" fmla="*/ 12401545 w 12401545"/>
              <a:gd name="connsiteY23" fmla="*/ 1257017 h 5465290"/>
              <a:gd name="connsiteX24" fmla="*/ 12401545 w 12401545"/>
              <a:gd name="connsiteY24" fmla="*/ 1858199 h 5465290"/>
              <a:gd name="connsiteX25" fmla="*/ 12401545 w 12401545"/>
              <a:gd name="connsiteY25" fmla="*/ 2404728 h 5465290"/>
              <a:gd name="connsiteX26" fmla="*/ 12401545 w 12401545"/>
              <a:gd name="connsiteY26" fmla="*/ 2841951 h 5465290"/>
              <a:gd name="connsiteX27" fmla="*/ 12401545 w 12401545"/>
              <a:gd name="connsiteY27" fmla="*/ 3388480 h 5465290"/>
              <a:gd name="connsiteX28" fmla="*/ 12401545 w 12401545"/>
              <a:gd name="connsiteY28" fmla="*/ 4044315 h 5465290"/>
              <a:gd name="connsiteX29" fmla="*/ 12401545 w 12401545"/>
              <a:gd name="connsiteY29" fmla="*/ 4700149 h 5465290"/>
              <a:gd name="connsiteX30" fmla="*/ 12401545 w 12401545"/>
              <a:gd name="connsiteY30" fmla="*/ 5465290 h 5465290"/>
              <a:gd name="connsiteX31" fmla="*/ 11562964 w 12401545"/>
              <a:gd name="connsiteY31" fmla="*/ 5465290 h 5465290"/>
              <a:gd name="connsiteX32" fmla="*/ 11344461 w 12401545"/>
              <a:gd name="connsiteY32" fmla="*/ 5465290 h 5465290"/>
              <a:gd name="connsiteX33" fmla="*/ 10505880 w 12401545"/>
              <a:gd name="connsiteY33" fmla="*/ 5465290 h 5465290"/>
              <a:gd name="connsiteX34" fmla="*/ 9667300 w 12401545"/>
              <a:gd name="connsiteY34" fmla="*/ 5465290 h 5465290"/>
              <a:gd name="connsiteX35" fmla="*/ 8828719 w 12401545"/>
              <a:gd name="connsiteY35" fmla="*/ 5465290 h 5465290"/>
              <a:gd name="connsiteX36" fmla="*/ 8610216 w 12401545"/>
              <a:gd name="connsiteY36" fmla="*/ 5465290 h 5465290"/>
              <a:gd name="connsiteX37" fmla="*/ 7895650 w 12401545"/>
              <a:gd name="connsiteY37" fmla="*/ 5465290 h 5465290"/>
              <a:gd name="connsiteX38" fmla="*/ 7677147 w 12401545"/>
              <a:gd name="connsiteY38" fmla="*/ 5465290 h 5465290"/>
              <a:gd name="connsiteX39" fmla="*/ 7334628 w 12401545"/>
              <a:gd name="connsiteY39" fmla="*/ 5465290 h 5465290"/>
              <a:gd name="connsiteX40" fmla="*/ 6992109 w 12401545"/>
              <a:gd name="connsiteY40" fmla="*/ 5465290 h 5465290"/>
              <a:gd name="connsiteX41" fmla="*/ 6525575 w 12401545"/>
              <a:gd name="connsiteY41" fmla="*/ 5465290 h 5465290"/>
              <a:gd name="connsiteX42" fmla="*/ 5686994 w 12401545"/>
              <a:gd name="connsiteY42" fmla="*/ 5465290 h 5465290"/>
              <a:gd name="connsiteX43" fmla="*/ 5344475 w 12401545"/>
              <a:gd name="connsiteY43" fmla="*/ 5465290 h 5465290"/>
              <a:gd name="connsiteX44" fmla="*/ 4877941 w 12401545"/>
              <a:gd name="connsiteY44" fmla="*/ 5465290 h 5465290"/>
              <a:gd name="connsiteX45" fmla="*/ 4287391 w 12401545"/>
              <a:gd name="connsiteY45" fmla="*/ 5465290 h 5465290"/>
              <a:gd name="connsiteX46" fmla="*/ 3820857 w 12401545"/>
              <a:gd name="connsiteY46" fmla="*/ 5465290 h 5465290"/>
              <a:gd name="connsiteX47" fmla="*/ 3230307 w 12401545"/>
              <a:gd name="connsiteY47" fmla="*/ 5465290 h 5465290"/>
              <a:gd name="connsiteX48" fmla="*/ 2763773 w 12401545"/>
              <a:gd name="connsiteY48" fmla="*/ 5465290 h 5465290"/>
              <a:gd name="connsiteX49" fmla="*/ 2421254 w 12401545"/>
              <a:gd name="connsiteY49" fmla="*/ 5465290 h 5465290"/>
              <a:gd name="connsiteX50" fmla="*/ 1830704 w 12401545"/>
              <a:gd name="connsiteY50" fmla="*/ 5465290 h 5465290"/>
              <a:gd name="connsiteX51" fmla="*/ 1488185 w 12401545"/>
              <a:gd name="connsiteY51" fmla="*/ 5465290 h 5465290"/>
              <a:gd name="connsiteX52" fmla="*/ 1145667 w 12401545"/>
              <a:gd name="connsiteY52" fmla="*/ 5465290 h 5465290"/>
              <a:gd name="connsiteX53" fmla="*/ 679132 w 12401545"/>
              <a:gd name="connsiteY53" fmla="*/ 5465290 h 5465290"/>
              <a:gd name="connsiteX54" fmla="*/ 0 w 12401545"/>
              <a:gd name="connsiteY54" fmla="*/ 5465290 h 5465290"/>
              <a:gd name="connsiteX55" fmla="*/ 0 w 12401545"/>
              <a:gd name="connsiteY55" fmla="*/ 4809455 h 5465290"/>
              <a:gd name="connsiteX56" fmla="*/ 0 w 12401545"/>
              <a:gd name="connsiteY56" fmla="*/ 4208273 h 5465290"/>
              <a:gd name="connsiteX57" fmla="*/ 0 w 12401545"/>
              <a:gd name="connsiteY57" fmla="*/ 3607091 h 5465290"/>
              <a:gd name="connsiteX58" fmla="*/ 0 w 12401545"/>
              <a:gd name="connsiteY58" fmla="*/ 3005910 h 5465290"/>
              <a:gd name="connsiteX59" fmla="*/ 0 w 12401545"/>
              <a:gd name="connsiteY59" fmla="*/ 2350075 h 5465290"/>
              <a:gd name="connsiteX60" fmla="*/ 0 w 12401545"/>
              <a:gd name="connsiteY60" fmla="*/ 1803546 h 5465290"/>
              <a:gd name="connsiteX61" fmla="*/ 0 w 12401545"/>
              <a:gd name="connsiteY61" fmla="*/ 1366323 h 5465290"/>
              <a:gd name="connsiteX62" fmla="*/ 0 w 12401545"/>
              <a:gd name="connsiteY62" fmla="*/ 710488 h 5465290"/>
              <a:gd name="connsiteX63" fmla="*/ 0 w 12401545"/>
              <a:gd name="connsiteY63" fmla="*/ 0 h 54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401545" h="5465290" fill="none" extrusionOk="0">
                <a:moveTo>
                  <a:pt x="0" y="0"/>
                </a:moveTo>
                <a:cubicBezTo>
                  <a:pt x="316653" y="-27061"/>
                  <a:pt x="513391" y="73776"/>
                  <a:pt x="714565" y="0"/>
                </a:cubicBezTo>
                <a:cubicBezTo>
                  <a:pt x="915739" y="-73776"/>
                  <a:pt x="1376642" y="21909"/>
                  <a:pt x="1553146" y="0"/>
                </a:cubicBezTo>
                <a:cubicBezTo>
                  <a:pt x="1729650" y="-21909"/>
                  <a:pt x="1795386" y="13117"/>
                  <a:pt x="1895665" y="0"/>
                </a:cubicBezTo>
                <a:cubicBezTo>
                  <a:pt x="1995944" y="-13117"/>
                  <a:pt x="2318507" y="374"/>
                  <a:pt x="2486214" y="0"/>
                </a:cubicBezTo>
                <a:cubicBezTo>
                  <a:pt x="2653921" y="-374"/>
                  <a:pt x="2868717" y="69139"/>
                  <a:pt x="3076764" y="0"/>
                </a:cubicBezTo>
                <a:cubicBezTo>
                  <a:pt x="3284811" y="-69139"/>
                  <a:pt x="3639707" y="6579"/>
                  <a:pt x="3915345" y="0"/>
                </a:cubicBezTo>
                <a:cubicBezTo>
                  <a:pt x="4190983" y="-6579"/>
                  <a:pt x="4251537" y="60257"/>
                  <a:pt x="4505895" y="0"/>
                </a:cubicBezTo>
                <a:cubicBezTo>
                  <a:pt x="4760253" y="-60257"/>
                  <a:pt x="4744228" y="27331"/>
                  <a:pt x="4972429" y="0"/>
                </a:cubicBezTo>
                <a:cubicBezTo>
                  <a:pt x="5200630" y="-27331"/>
                  <a:pt x="5488431" y="75802"/>
                  <a:pt x="5686994" y="0"/>
                </a:cubicBezTo>
                <a:cubicBezTo>
                  <a:pt x="5885557" y="-75802"/>
                  <a:pt x="5924385" y="40821"/>
                  <a:pt x="6153529" y="0"/>
                </a:cubicBezTo>
                <a:cubicBezTo>
                  <a:pt x="6382674" y="-40821"/>
                  <a:pt x="6581749" y="49098"/>
                  <a:pt x="6744078" y="0"/>
                </a:cubicBezTo>
                <a:cubicBezTo>
                  <a:pt x="6906407" y="-49098"/>
                  <a:pt x="7197044" y="49215"/>
                  <a:pt x="7334628" y="0"/>
                </a:cubicBezTo>
                <a:cubicBezTo>
                  <a:pt x="7472212" y="-49215"/>
                  <a:pt x="7697068" y="34113"/>
                  <a:pt x="7925178" y="0"/>
                </a:cubicBezTo>
                <a:cubicBezTo>
                  <a:pt x="8153288" y="-34113"/>
                  <a:pt x="8215150" y="11284"/>
                  <a:pt x="8391712" y="0"/>
                </a:cubicBezTo>
                <a:cubicBezTo>
                  <a:pt x="8568274" y="-11284"/>
                  <a:pt x="8704012" y="1074"/>
                  <a:pt x="8982262" y="0"/>
                </a:cubicBezTo>
                <a:cubicBezTo>
                  <a:pt x="9260512" y="-1074"/>
                  <a:pt x="9317875" y="14270"/>
                  <a:pt x="9448796" y="0"/>
                </a:cubicBezTo>
                <a:cubicBezTo>
                  <a:pt x="9579717" y="-14270"/>
                  <a:pt x="9843119" y="61688"/>
                  <a:pt x="10163361" y="0"/>
                </a:cubicBezTo>
                <a:cubicBezTo>
                  <a:pt x="10483604" y="-61688"/>
                  <a:pt x="10596431" y="12495"/>
                  <a:pt x="10753911" y="0"/>
                </a:cubicBezTo>
                <a:cubicBezTo>
                  <a:pt x="10911391" y="-12495"/>
                  <a:pt x="11095706" y="51839"/>
                  <a:pt x="11220445" y="0"/>
                </a:cubicBezTo>
                <a:cubicBezTo>
                  <a:pt x="11345184" y="-51839"/>
                  <a:pt x="11469627" y="36723"/>
                  <a:pt x="11562964" y="0"/>
                </a:cubicBezTo>
                <a:cubicBezTo>
                  <a:pt x="11656301" y="-36723"/>
                  <a:pt x="12147099" y="10736"/>
                  <a:pt x="12401545" y="0"/>
                </a:cubicBezTo>
                <a:cubicBezTo>
                  <a:pt x="12452108" y="251013"/>
                  <a:pt x="12349116" y="391363"/>
                  <a:pt x="12401545" y="655835"/>
                </a:cubicBezTo>
                <a:cubicBezTo>
                  <a:pt x="12453974" y="920308"/>
                  <a:pt x="12368596" y="1092244"/>
                  <a:pt x="12401545" y="1257017"/>
                </a:cubicBezTo>
                <a:cubicBezTo>
                  <a:pt x="12434494" y="1421790"/>
                  <a:pt x="12365222" y="1566458"/>
                  <a:pt x="12401545" y="1858199"/>
                </a:cubicBezTo>
                <a:cubicBezTo>
                  <a:pt x="12437868" y="2149940"/>
                  <a:pt x="12382257" y="2267668"/>
                  <a:pt x="12401545" y="2404728"/>
                </a:cubicBezTo>
                <a:cubicBezTo>
                  <a:pt x="12420833" y="2541788"/>
                  <a:pt x="12358929" y="2718412"/>
                  <a:pt x="12401545" y="2841951"/>
                </a:cubicBezTo>
                <a:cubicBezTo>
                  <a:pt x="12444161" y="2965490"/>
                  <a:pt x="12393376" y="3256629"/>
                  <a:pt x="12401545" y="3388480"/>
                </a:cubicBezTo>
                <a:cubicBezTo>
                  <a:pt x="12409714" y="3520331"/>
                  <a:pt x="12369306" y="3798681"/>
                  <a:pt x="12401545" y="4044315"/>
                </a:cubicBezTo>
                <a:cubicBezTo>
                  <a:pt x="12433784" y="4289949"/>
                  <a:pt x="12325804" y="4531851"/>
                  <a:pt x="12401545" y="4700149"/>
                </a:cubicBezTo>
                <a:cubicBezTo>
                  <a:pt x="12477286" y="4868447"/>
                  <a:pt x="12330731" y="5121293"/>
                  <a:pt x="12401545" y="5465290"/>
                </a:cubicBezTo>
                <a:cubicBezTo>
                  <a:pt x="12033663" y="5544516"/>
                  <a:pt x="11849965" y="5388221"/>
                  <a:pt x="11562964" y="5465290"/>
                </a:cubicBezTo>
                <a:cubicBezTo>
                  <a:pt x="11275963" y="5542359"/>
                  <a:pt x="11389725" y="5452189"/>
                  <a:pt x="11344461" y="5465290"/>
                </a:cubicBezTo>
                <a:cubicBezTo>
                  <a:pt x="11299197" y="5478391"/>
                  <a:pt x="10720407" y="5424929"/>
                  <a:pt x="10505880" y="5465290"/>
                </a:cubicBezTo>
                <a:cubicBezTo>
                  <a:pt x="10291353" y="5505651"/>
                  <a:pt x="9886927" y="5395681"/>
                  <a:pt x="9667300" y="5465290"/>
                </a:cubicBezTo>
                <a:cubicBezTo>
                  <a:pt x="9447673" y="5534899"/>
                  <a:pt x="9227819" y="5392376"/>
                  <a:pt x="8828719" y="5465290"/>
                </a:cubicBezTo>
                <a:cubicBezTo>
                  <a:pt x="8429619" y="5538204"/>
                  <a:pt x="8661667" y="5442110"/>
                  <a:pt x="8610216" y="5465290"/>
                </a:cubicBezTo>
                <a:cubicBezTo>
                  <a:pt x="8558765" y="5488470"/>
                  <a:pt x="8247003" y="5396068"/>
                  <a:pt x="7895650" y="5465290"/>
                </a:cubicBezTo>
                <a:cubicBezTo>
                  <a:pt x="7544297" y="5534512"/>
                  <a:pt x="7737425" y="5451800"/>
                  <a:pt x="7677147" y="5465290"/>
                </a:cubicBezTo>
                <a:cubicBezTo>
                  <a:pt x="7616869" y="5478780"/>
                  <a:pt x="7410686" y="5455847"/>
                  <a:pt x="7334628" y="5465290"/>
                </a:cubicBezTo>
                <a:cubicBezTo>
                  <a:pt x="7258570" y="5474733"/>
                  <a:pt x="7152080" y="5434788"/>
                  <a:pt x="6992109" y="5465290"/>
                </a:cubicBezTo>
                <a:cubicBezTo>
                  <a:pt x="6832138" y="5495792"/>
                  <a:pt x="6659174" y="5435352"/>
                  <a:pt x="6525575" y="5465290"/>
                </a:cubicBezTo>
                <a:cubicBezTo>
                  <a:pt x="6391976" y="5495228"/>
                  <a:pt x="5880996" y="5447316"/>
                  <a:pt x="5686994" y="5465290"/>
                </a:cubicBezTo>
                <a:cubicBezTo>
                  <a:pt x="5492992" y="5483264"/>
                  <a:pt x="5480992" y="5429582"/>
                  <a:pt x="5344475" y="5465290"/>
                </a:cubicBezTo>
                <a:cubicBezTo>
                  <a:pt x="5207958" y="5500998"/>
                  <a:pt x="5063495" y="5463822"/>
                  <a:pt x="4877941" y="5465290"/>
                </a:cubicBezTo>
                <a:cubicBezTo>
                  <a:pt x="4692387" y="5466758"/>
                  <a:pt x="4466502" y="5450766"/>
                  <a:pt x="4287391" y="5465290"/>
                </a:cubicBezTo>
                <a:cubicBezTo>
                  <a:pt x="4108280" y="5479814"/>
                  <a:pt x="3960422" y="5463153"/>
                  <a:pt x="3820857" y="5465290"/>
                </a:cubicBezTo>
                <a:cubicBezTo>
                  <a:pt x="3681292" y="5467427"/>
                  <a:pt x="3362839" y="5458326"/>
                  <a:pt x="3230307" y="5465290"/>
                </a:cubicBezTo>
                <a:cubicBezTo>
                  <a:pt x="3097775" y="5472254"/>
                  <a:pt x="2876845" y="5450014"/>
                  <a:pt x="2763773" y="5465290"/>
                </a:cubicBezTo>
                <a:cubicBezTo>
                  <a:pt x="2650701" y="5480566"/>
                  <a:pt x="2564866" y="5432686"/>
                  <a:pt x="2421254" y="5465290"/>
                </a:cubicBezTo>
                <a:cubicBezTo>
                  <a:pt x="2277642" y="5497894"/>
                  <a:pt x="1990655" y="5403735"/>
                  <a:pt x="1830704" y="5465290"/>
                </a:cubicBezTo>
                <a:cubicBezTo>
                  <a:pt x="1670753" y="5526845"/>
                  <a:pt x="1659237" y="5460479"/>
                  <a:pt x="1488185" y="5465290"/>
                </a:cubicBezTo>
                <a:cubicBezTo>
                  <a:pt x="1317133" y="5470101"/>
                  <a:pt x="1295431" y="5458231"/>
                  <a:pt x="1145667" y="5465290"/>
                </a:cubicBezTo>
                <a:cubicBezTo>
                  <a:pt x="995903" y="5472349"/>
                  <a:pt x="834028" y="5449432"/>
                  <a:pt x="679132" y="5465290"/>
                </a:cubicBezTo>
                <a:cubicBezTo>
                  <a:pt x="524237" y="5481148"/>
                  <a:pt x="170584" y="5440171"/>
                  <a:pt x="0" y="5465290"/>
                </a:cubicBezTo>
                <a:cubicBezTo>
                  <a:pt x="-67027" y="5262839"/>
                  <a:pt x="35398" y="4965349"/>
                  <a:pt x="0" y="4809455"/>
                </a:cubicBezTo>
                <a:cubicBezTo>
                  <a:pt x="-35398" y="4653561"/>
                  <a:pt x="49608" y="4436312"/>
                  <a:pt x="0" y="4208273"/>
                </a:cubicBezTo>
                <a:cubicBezTo>
                  <a:pt x="-49608" y="3980234"/>
                  <a:pt x="48313" y="3865337"/>
                  <a:pt x="0" y="3607091"/>
                </a:cubicBezTo>
                <a:cubicBezTo>
                  <a:pt x="-48313" y="3348845"/>
                  <a:pt x="53658" y="3199040"/>
                  <a:pt x="0" y="3005910"/>
                </a:cubicBezTo>
                <a:cubicBezTo>
                  <a:pt x="-53658" y="2812780"/>
                  <a:pt x="68279" y="2589862"/>
                  <a:pt x="0" y="2350075"/>
                </a:cubicBezTo>
                <a:cubicBezTo>
                  <a:pt x="-68279" y="2110289"/>
                  <a:pt x="6732" y="2050619"/>
                  <a:pt x="0" y="1803546"/>
                </a:cubicBezTo>
                <a:cubicBezTo>
                  <a:pt x="-6732" y="1556473"/>
                  <a:pt x="43922" y="1554096"/>
                  <a:pt x="0" y="1366323"/>
                </a:cubicBezTo>
                <a:cubicBezTo>
                  <a:pt x="-43922" y="1178550"/>
                  <a:pt x="17605" y="931761"/>
                  <a:pt x="0" y="710488"/>
                </a:cubicBezTo>
                <a:cubicBezTo>
                  <a:pt x="-17605" y="489216"/>
                  <a:pt x="27370" y="337474"/>
                  <a:pt x="0" y="0"/>
                </a:cubicBezTo>
                <a:close/>
              </a:path>
              <a:path w="12401545" h="5465290" stroke="0" extrusionOk="0">
                <a:moveTo>
                  <a:pt x="0" y="0"/>
                </a:moveTo>
                <a:cubicBezTo>
                  <a:pt x="219969" y="-17798"/>
                  <a:pt x="377900" y="14354"/>
                  <a:pt x="714565" y="0"/>
                </a:cubicBezTo>
                <a:cubicBezTo>
                  <a:pt x="1051231" y="-14354"/>
                  <a:pt x="928653" y="39913"/>
                  <a:pt x="1057084" y="0"/>
                </a:cubicBezTo>
                <a:cubicBezTo>
                  <a:pt x="1185515" y="-39913"/>
                  <a:pt x="1513883" y="56222"/>
                  <a:pt x="1895665" y="0"/>
                </a:cubicBezTo>
                <a:cubicBezTo>
                  <a:pt x="2277447" y="-56222"/>
                  <a:pt x="2207008" y="55298"/>
                  <a:pt x="2362199" y="0"/>
                </a:cubicBezTo>
                <a:cubicBezTo>
                  <a:pt x="2517390" y="-55298"/>
                  <a:pt x="2673819" y="4281"/>
                  <a:pt x="2828733" y="0"/>
                </a:cubicBezTo>
                <a:cubicBezTo>
                  <a:pt x="2983647" y="-4281"/>
                  <a:pt x="3226670" y="26807"/>
                  <a:pt x="3419283" y="0"/>
                </a:cubicBezTo>
                <a:cubicBezTo>
                  <a:pt x="3611896" y="-26807"/>
                  <a:pt x="3663917" y="4956"/>
                  <a:pt x="3761802" y="0"/>
                </a:cubicBezTo>
                <a:cubicBezTo>
                  <a:pt x="3859687" y="-4956"/>
                  <a:pt x="4066961" y="39009"/>
                  <a:pt x="4352352" y="0"/>
                </a:cubicBezTo>
                <a:cubicBezTo>
                  <a:pt x="4637743" y="-39009"/>
                  <a:pt x="4706675" y="39582"/>
                  <a:pt x="4818886" y="0"/>
                </a:cubicBezTo>
                <a:cubicBezTo>
                  <a:pt x="4931097" y="-39582"/>
                  <a:pt x="5236448" y="43133"/>
                  <a:pt x="5533451" y="0"/>
                </a:cubicBezTo>
                <a:cubicBezTo>
                  <a:pt x="5830454" y="-43133"/>
                  <a:pt x="5867117" y="9288"/>
                  <a:pt x="5999986" y="0"/>
                </a:cubicBezTo>
                <a:cubicBezTo>
                  <a:pt x="6132856" y="-9288"/>
                  <a:pt x="6307018" y="50695"/>
                  <a:pt x="6590535" y="0"/>
                </a:cubicBezTo>
                <a:cubicBezTo>
                  <a:pt x="6874052" y="-50695"/>
                  <a:pt x="6963421" y="37061"/>
                  <a:pt x="7057070" y="0"/>
                </a:cubicBezTo>
                <a:cubicBezTo>
                  <a:pt x="7150720" y="-37061"/>
                  <a:pt x="7439666" y="55240"/>
                  <a:pt x="7647619" y="0"/>
                </a:cubicBezTo>
                <a:cubicBezTo>
                  <a:pt x="7855572" y="-55240"/>
                  <a:pt x="7886442" y="25769"/>
                  <a:pt x="8114154" y="0"/>
                </a:cubicBezTo>
                <a:cubicBezTo>
                  <a:pt x="8341866" y="-25769"/>
                  <a:pt x="8516342" y="38220"/>
                  <a:pt x="8704703" y="0"/>
                </a:cubicBezTo>
                <a:cubicBezTo>
                  <a:pt x="8893064" y="-38220"/>
                  <a:pt x="9272272" y="22012"/>
                  <a:pt x="9419269" y="0"/>
                </a:cubicBezTo>
                <a:cubicBezTo>
                  <a:pt x="9566266" y="-22012"/>
                  <a:pt x="9632082" y="39777"/>
                  <a:pt x="9761788" y="0"/>
                </a:cubicBezTo>
                <a:cubicBezTo>
                  <a:pt x="9891494" y="-39777"/>
                  <a:pt x="10327649" y="9010"/>
                  <a:pt x="10476353" y="0"/>
                </a:cubicBezTo>
                <a:cubicBezTo>
                  <a:pt x="10625057" y="-9010"/>
                  <a:pt x="10835927" y="33778"/>
                  <a:pt x="10942887" y="0"/>
                </a:cubicBezTo>
                <a:cubicBezTo>
                  <a:pt x="11049847" y="-33778"/>
                  <a:pt x="11271668" y="48320"/>
                  <a:pt x="11533437" y="0"/>
                </a:cubicBezTo>
                <a:cubicBezTo>
                  <a:pt x="11795206" y="-48320"/>
                  <a:pt x="11748042" y="3875"/>
                  <a:pt x="11875956" y="0"/>
                </a:cubicBezTo>
                <a:cubicBezTo>
                  <a:pt x="12003870" y="-3875"/>
                  <a:pt x="12239174" y="61094"/>
                  <a:pt x="12401545" y="0"/>
                </a:cubicBezTo>
                <a:cubicBezTo>
                  <a:pt x="12449255" y="138344"/>
                  <a:pt x="12349161" y="400485"/>
                  <a:pt x="12401545" y="546529"/>
                </a:cubicBezTo>
                <a:cubicBezTo>
                  <a:pt x="12453929" y="692573"/>
                  <a:pt x="12339662" y="883389"/>
                  <a:pt x="12401545" y="1147711"/>
                </a:cubicBezTo>
                <a:cubicBezTo>
                  <a:pt x="12463428" y="1412033"/>
                  <a:pt x="12370673" y="1553968"/>
                  <a:pt x="12401545" y="1748893"/>
                </a:cubicBezTo>
                <a:cubicBezTo>
                  <a:pt x="12432417" y="1943818"/>
                  <a:pt x="12392166" y="2065794"/>
                  <a:pt x="12401545" y="2240769"/>
                </a:cubicBezTo>
                <a:cubicBezTo>
                  <a:pt x="12410924" y="2415744"/>
                  <a:pt x="12369669" y="2605937"/>
                  <a:pt x="12401545" y="2732645"/>
                </a:cubicBezTo>
                <a:cubicBezTo>
                  <a:pt x="12433421" y="2859353"/>
                  <a:pt x="12392008" y="3072845"/>
                  <a:pt x="12401545" y="3169868"/>
                </a:cubicBezTo>
                <a:cubicBezTo>
                  <a:pt x="12411082" y="3266891"/>
                  <a:pt x="12345857" y="3512558"/>
                  <a:pt x="12401545" y="3661744"/>
                </a:cubicBezTo>
                <a:cubicBezTo>
                  <a:pt x="12457233" y="3810930"/>
                  <a:pt x="12392021" y="4089814"/>
                  <a:pt x="12401545" y="4208273"/>
                </a:cubicBezTo>
                <a:cubicBezTo>
                  <a:pt x="12411069" y="4326732"/>
                  <a:pt x="12379617" y="4401332"/>
                  <a:pt x="12401545" y="4590844"/>
                </a:cubicBezTo>
                <a:cubicBezTo>
                  <a:pt x="12423473" y="4780356"/>
                  <a:pt x="12393013" y="5038363"/>
                  <a:pt x="12401545" y="5465290"/>
                </a:cubicBezTo>
                <a:cubicBezTo>
                  <a:pt x="12096622" y="5465460"/>
                  <a:pt x="11855401" y="5463885"/>
                  <a:pt x="11686980" y="5465290"/>
                </a:cubicBezTo>
                <a:cubicBezTo>
                  <a:pt x="11518560" y="5466695"/>
                  <a:pt x="11324894" y="5448530"/>
                  <a:pt x="10972415" y="5465290"/>
                </a:cubicBezTo>
                <a:cubicBezTo>
                  <a:pt x="10619937" y="5482050"/>
                  <a:pt x="10599911" y="5406318"/>
                  <a:pt x="10381865" y="5465290"/>
                </a:cubicBezTo>
                <a:cubicBezTo>
                  <a:pt x="10163819" y="5524262"/>
                  <a:pt x="10043842" y="5449355"/>
                  <a:pt x="9915331" y="5465290"/>
                </a:cubicBezTo>
                <a:cubicBezTo>
                  <a:pt x="9786820" y="5481225"/>
                  <a:pt x="9764336" y="5459300"/>
                  <a:pt x="9696827" y="5465290"/>
                </a:cubicBezTo>
                <a:cubicBezTo>
                  <a:pt x="9629318" y="5471280"/>
                  <a:pt x="9477035" y="5456555"/>
                  <a:pt x="9354308" y="5465290"/>
                </a:cubicBezTo>
                <a:cubicBezTo>
                  <a:pt x="9231581" y="5474025"/>
                  <a:pt x="8917532" y="5450355"/>
                  <a:pt x="8639743" y="5465290"/>
                </a:cubicBezTo>
                <a:cubicBezTo>
                  <a:pt x="8361954" y="5480225"/>
                  <a:pt x="8390976" y="5426390"/>
                  <a:pt x="8297224" y="5465290"/>
                </a:cubicBezTo>
                <a:cubicBezTo>
                  <a:pt x="8203472" y="5504190"/>
                  <a:pt x="7969454" y="5453815"/>
                  <a:pt x="7830690" y="5465290"/>
                </a:cubicBezTo>
                <a:cubicBezTo>
                  <a:pt x="7691926" y="5476765"/>
                  <a:pt x="7325186" y="5390735"/>
                  <a:pt x="7116125" y="5465290"/>
                </a:cubicBezTo>
                <a:cubicBezTo>
                  <a:pt x="6907065" y="5539845"/>
                  <a:pt x="6739548" y="5456326"/>
                  <a:pt x="6525575" y="5465290"/>
                </a:cubicBezTo>
                <a:cubicBezTo>
                  <a:pt x="6311602" y="5474254"/>
                  <a:pt x="6366204" y="5442198"/>
                  <a:pt x="6307071" y="5465290"/>
                </a:cubicBezTo>
                <a:cubicBezTo>
                  <a:pt x="6247938" y="5488382"/>
                  <a:pt x="5880448" y="5387321"/>
                  <a:pt x="5592506" y="5465290"/>
                </a:cubicBezTo>
                <a:cubicBezTo>
                  <a:pt x="5304565" y="5543259"/>
                  <a:pt x="5459535" y="5462155"/>
                  <a:pt x="5374003" y="5465290"/>
                </a:cubicBezTo>
                <a:cubicBezTo>
                  <a:pt x="5288471" y="5468425"/>
                  <a:pt x="5038348" y="5444512"/>
                  <a:pt x="4783453" y="5465290"/>
                </a:cubicBezTo>
                <a:cubicBezTo>
                  <a:pt x="4528558" y="5486068"/>
                  <a:pt x="4436708" y="5420390"/>
                  <a:pt x="4192903" y="5465290"/>
                </a:cubicBezTo>
                <a:cubicBezTo>
                  <a:pt x="3949098" y="5510190"/>
                  <a:pt x="3571716" y="5407827"/>
                  <a:pt x="3354323" y="5465290"/>
                </a:cubicBezTo>
                <a:cubicBezTo>
                  <a:pt x="3136930" y="5522753"/>
                  <a:pt x="3098609" y="5443147"/>
                  <a:pt x="2887788" y="5465290"/>
                </a:cubicBezTo>
                <a:cubicBezTo>
                  <a:pt x="2676967" y="5487433"/>
                  <a:pt x="2435322" y="5447263"/>
                  <a:pt x="2173223" y="5465290"/>
                </a:cubicBezTo>
                <a:cubicBezTo>
                  <a:pt x="1911125" y="5483317"/>
                  <a:pt x="1705887" y="5433423"/>
                  <a:pt x="1334642" y="5465290"/>
                </a:cubicBezTo>
                <a:cubicBezTo>
                  <a:pt x="963397" y="5497157"/>
                  <a:pt x="938151" y="5451034"/>
                  <a:pt x="744093" y="5465290"/>
                </a:cubicBezTo>
                <a:cubicBezTo>
                  <a:pt x="550035" y="5479546"/>
                  <a:pt x="294092" y="5419405"/>
                  <a:pt x="0" y="5465290"/>
                </a:cubicBezTo>
                <a:cubicBezTo>
                  <a:pt x="-7255" y="5347017"/>
                  <a:pt x="10814" y="5192376"/>
                  <a:pt x="0" y="4973414"/>
                </a:cubicBezTo>
                <a:cubicBezTo>
                  <a:pt x="-10814" y="4754452"/>
                  <a:pt x="41268" y="4460902"/>
                  <a:pt x="0" y="4317579"/>
                </a:cubicBezTo>
                <a:cubicBezTo>
                  <a:pt x="-41268" y="4174256"/>
                  <a:pt x="19960" y="3916644"/>
                  <a:pt x="0" y="3716397"/>
                </a:cubicBezTo>
                <a:cubicBezTo>
                  <a:pt x="-19960" y="3516150"/>
                  <a:pt x="21944" y="3375706"/>
                  <a:pt x="0" y="3224521"/>
                </a:cubicBezTo>
                <a:cubicBezTo>
                  <a:pt x="-21944" y="3073336"/>
                  <a:pt x="19274" y="2834391"/>
                  <a:pt x="0" y="2677992"/>
                </a:cubicBezTo>
                <a:cubicBezTo>
                  <a:pt x="-19274" y="2521593"/>
                  <a:pt x="44529" y="2422960"/>
                  <a:pt x="0" y="2295422"/>
                </a:cubicBezTo>
                <a:cubicBezTo>
                  <a:pt x="-44529" y="2167884"/>
                  <a:pt x="3271" y="1995192"/>
                  <a:pt x="0" y="1858199"/>
                </a:cubicBezTo>
                <a:cubicBezTo>
                  <a:pt x="-3271" y="1721206"/>
                  <a:pt x="11325" y="1553097"/>
                  <a:pt x="0" y="1475628"/>
                </a:cubicBezTo>
                <a:cubicBezTo>
                  <a:pt x="-11325" y="1398159"/>
                  <a:pt x="7412" y="1190735"/>
                  <a:pt x="0" y="929099"/>
                </a:cubicBezTo>
                <a:cubicBezTo>
                  <a:pt x="-7412" y="667463"/>
                  <a:pt x="32830" y="21646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33610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803D9A-BC69-C40F-8C24-3CD138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50" y="-4521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ZA" sz="2000" b="1" dirty="0"/>
              <a:t>HOVERING FROM FREE-FALL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0B662B-EA01-01F7-B5BC-45005D79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3" y="368300"/>
            <a:ext cx="11322437" cy="6409018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                                                      Free fall state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                                                      Hovering state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16C6CC-977A-8BFD-3728-2CF7A8CC463B}"/>
              </a:ext>
            </a:extLst>
          </p:cNvPr>
          <p:cNvGrpSpPr/>
          <p:nvPr/>
        </p:nvGrpSpPr>
        <p:grpSpPr>
          <a:xfrm>
            <a:off x="9337069" y="875779"/>
            <a:ext cx="1100138" cy="83123"/>
            <a:chOff x="7027483" y="3143070"/>
            <a:chExt cx="1100138" cy="9576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9E217F-D4C1-0A72-C290-0F9203B44CA9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4021AB-7B0B-2E3D-CB53-C3405B6EF990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14236-2ABF-F444-8F2A-034C0CE80FCD}"/>
              </a:ext>
            </a:extLst>
          </p:cNvPr>
          <p:cNvGrpSpPr/>
          <p:nvPr/>
        </p:nvGrpSpPr>
        <p:grpSpPr>
          <a:xfrm>
            <a:off x="7510582" y="882947"/>
            <a:ext cx="1100138" cy="83123"/>
            <a:chOff x="7027483" y="3143070"/>
            <a:chExt cx="1100138" cy="957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DCC1B4-023B-D4D8-EF6B-00A2F23BF7E6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97BF7F-2C95-24C8-462C-1B33ABF9B415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76F3E2-037D-7D33-7681-7F4C9F4089A7}"/>
              </a:ext>
            </a:extLst>
          </p:cNvPr>
          <p:cNvGrpSpPr/>
          <p:nvPr/>
        </p:nvGrpSpPr>
        <p:grpSpPr>
          <a:xfrm>
            <a:off x="7904484" y="788313"/>
            <a:ext cx="2120019" cy="905550"/>
            <a:chOff x="4982995" y="1675214"/>
            <a:chExt cx="2120019" cy="9055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20C4B8-EDBB-5580-8DC1-F1EE25305E10}"/>
                </a:ext>
              </a:extLst>
            </p:cNvPr>
            <p:cNvGrpSpPr/>
            <p:nvPr/>
          </p:nvGrpSpPr>
          <p:grpSpPr>
            <a:xfrm>
              <a:off x="4982995" y="1830993"/>
              <a:ext cx="2120019" cy="749771"/>
              <a:chOff x="4982995" y="1830993"/>
              <a:chExt cx="2120019" cy="7497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2237976-166A-26AA-6215-1CB9C1502E8E}"/>
                  </a:ext>
                </a:extLst>
              </p:cNvPr>
              <p:cNvGrpSpPr/>
              <p:nvPr/>
            </p:nvGrpSpPr>
            <p:grpSpPr>
              <a:xfrm>
                <a:off x="4982995" y="2193280"/>
                <a:ext cx="2120019" cy="387484"/>
                <a:chOff x="4982995" y="2193280"/>
                <a:chExt cx="2120019" cy="387484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2A8453B-C6F4-5F39-712E-A45B8320706B}"/>
                    </a:ext>
                  </a:extLst>
                </p:cNvPr>
                <p:cNvSpPr/>
                <p:nvPr/>
              </p:nvSpPr>
              <p:spPr>
                <a:xfrm>
                  <a:off x="4982995" y="2412962"/>
                  <a:ext cx="2120019" cy="1678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3F3ED5-F73E-C3C9-5602-B2E7BB0EBF9C}"/>
                    </a:ext>
                  </a:extLst>
                </p:cNvPr>
                <p:cNvSpPr/>
                <p:nvPr/>
              </p:nvSpPr>
              <p:spPr>
                <a:xfrm>
                  <a:off x="4999539" y="2193280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0B3880-85FB-5598-13C7-8DBCE5CBF969}"/>
                    </a:ext>
                  </a:extLst>
                </p:cNvPr>
                <p:cNvSpPr/>
                <p:nvPr/>
              </p:nvSpPr>
              <p:spPr>
                <a:xfrm>
                  <a:off x="6778809" y="2193281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D4AEE9-992D-01EB-C042-1D4CF8754E24}"/>
                  </a:ext>
                </a:extLst>
              </p:cNvPr>
              <p:cNvSpPr/>
              <p:nvPr/>
            </p:nvSpPr>
            <p:spPr>
              <a:xfrm>
                <a:off x="5093432" y="1838156"/>
                <a:ext cx="83724" cy="355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401770-AE78-63AF-DED6-A0AD3DA34033}"/>
                  </a:ext>
                </a:extLst>
              </p:cNvPr>
              <p:cNvSpPr/>
              <p:nvPr/>
            </p:nvSpPr>
            <p:spPr>
              <a:xfrm>
                <a:off x="6919919" y="1830993"/>
                <a:ext cx="83724" cy="35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</p:grpSp>
        <p:sp>
          <p:nvSpPr>
            <p:cNvPr id="30" name="Flowchart: Delay 29">
              <a:extLst>
                <a:ext uri="{FF2B5EF4-FFF2-40B4-BE49-F238E27FC236}">
                  <a16:creationId xmlns:a16="http://schemas.microsoft.com/office/drawing/2014/main" id="{48BDE106-19F4-FEE4-CEDE-0325312FB8F1}"/>
                </a:ext>
              </a:extLst>
            </p:cNvPr>
            <p:cNvSpPr/>
            <p:nvPr/>
          </p:nvSpPr>
          <p:spPr>
            <a:xfrm rot="16200000">
              <a:off x="6872982" y="1646713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  <p:sp>
          <p:nvSpPr>
            <p:cNvPr id="31" name="Flowchart: Delay 30">
              <a:extLst>
                <a:ext uri="{FF2B5EF4-FFF2-40B4-BE49-F238E27FC236}">
                  <a16:creationId xmlns:a16="http://schemas.microsoft.com/office/drawing/2014/main" id="{56489033-501D-A53E-11C0-209011C7D8FD}"/>
                </a:ext>
              </a:extLst>
            </p:cNvPr>
            <p:cNvSpPr/>
            <p:nvPr/>
          </p:nvSpPr>
          <p:spPr>
            <a:xfrm rot="16200000">
              <a:off x="5046495" y="1653881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pic>
        <p:nvPicPr>
          <p:cNvPr id="62" name="Graphic 61" descr="Partial sun with solid fill">
            <a:extLst>
              <a:ext uri="{FF2B5EF4-FFF2-40B4-BE49-F238E27FC236}">
                <a16:creationId xmlns:a16="http://schemas.microsoft.com/office/drawing/2014/main" id="{A593E26D-7762-26CE-77BD-6C5CBADEB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3182" y="368300"/>
            <a:ext cx="914400" cy="914400"/>
          </a:xfrm>
          <a:prstGeom prst="rect">
            <a:avLst/>
          </a:prstGeom>
        </p:spPr>
      </p:pic>
      <p:pic>
        <p:nvPicPr>
          <p:cNvPr id="64" name="Graphic 63" descr="Cloud with solid fill">
            <a:extLst>
              <a:ext uri="{FF2B5EF4-FFF2-40B4-BE49-F238E27FC236}">
                <a16:creationId xmlns:a16="http://schemas.microsoft.com/office/drawing/2014/main" id="{A1F48F2C-149B-B85B-3CA4-22D3DEADF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7423" y="579644"/>
            <a:ext cx="1453467" cy="1453467"/>
          </a:xfrm>
          <a:prstGeom prst="rect">
            <a:avLst/>
          </a:prstGeom>
        </p:spPr>
      </p:pic>
      <p:pic>
        <p:nvPicPr>
          <p:cNvPr id="65" name="Graphic 64" descr="Cloud with solid fill">
            <a:extLst>
              <a:ext uri="{FF2B5EF4-FFF2-40B4-BE49-F238E27FC236}">
                <a16:creationId xmlns:a16="http://schemas.microsoft.com/office/drawing/2014/main" id="{CD4DB28D-D114-54F8-612F-57944BB11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5204" y="2049691"/>
            <a:ext cx="1453467" cy="1453467"/>
          </a:xfrm>
          <a:prstGeom prst="rect">
            <a:avLst/>
          </a:prstGeom>
        </p:spPr>
      </p:pic>
      <p:pic>
        <p:nvPicPr>
          <p:cNvPr id="66" name="Graphic 65" descr="Cloud with solid fill">
            <a:extLst>
              <a:ext uri="{FF2B5EF4-FFF2-40B4-BE49-F238E27FC236}">
                <a16:creationId xmlns:a16="http://schemas.microsoft.com/office/drawing/2014/main" id="{09908CE5-52D9-7967-639D-3888976F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2973" y="2657042"/>
            <a:ext cx="1453467" cy="1453467"/>
          </a:xfrm>
          <a:prstGeom prst="rect">
            <a:avLst/>
          </a:prstGeom>
        </p:spPr>
      </p:pic>
      <p:pic>
        <p:nvPicPr>
          <p:cNvPr id="67" name="Graphic 66" descr="Cloud with solid fill">
            <a:extLst>
              <a:ext uri="{FF2B5EF4-FFF2-40B4-BE49-F238E27FC236}">
                <a16:creationId xmlns:a16="http://schemas.microsoft.com/office/drawing/2014/main" id="{F43A6E95-D2A2-3DBF-BFBD-1BDBCB01A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093" y="2234710"/>
            <a:ext cx="1453467" cy="1453467"/>
          </a:xfrm>
          <a:prstGeom prst="rect">
            <a:avLst/>
          </a:prstGeom>
        </p:spPr>
      </p:pic>
      <p:pic>
        <p:nvPicPr>
          <p:cNvPr id="69" name="Graphic 68" descr="Dove outline">
            <a:extLst>
              <a:ext uri="{FF2B5EF4-FFF2-40B4-BE49-F238E27FC236}">
                <a16:creationId xmlns:a16="http://schemas.microsoft.com/office/drawing/2014/main" id="{5C5318CE-F4E8-908B-D8B2-A5A5505F4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920657" y="4042039"/>
            <a:ext cx="659649" cy="646082"/>
          </a:xfrm>
          <a:prstGeom prst="rect">
            <a:avLst/>
          </a:prstGeom>
        </p:spPr>
      </p:pic>
      <p:pic>
        <p:nvPicPr>
          <p:cNvPr id="71" name="Graphic 70" descr="Dove outline">
            <a:extLst>
              <a:ext uri="{FF2B5EF4-FFF2-40B4-BE49-F238E27FC236}">
                <a16:creationId xmlns:a16="http://schemas.microsoft.com/office/drawing/2014/main" id="{1ED9C9C4-C342-6817-187D-E0D03458E0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4378295" y="3196109"/>
            <a:ext cx="933602" cy="914400"/>
          </a:xfrm>
          <a:prstGeom prst="rect">
            <a:avLst/>
          </a:prstGeom>
        </p:spPr>
      </p:pic>
      <p:pic>
        <p:nvPicPr>
          <p:cNvPr id="72" name="Graphic 71" descr="Dove outline">
            <a:extLst>
              <a:ext uri="{FF2B5EF4-FFF2-40B4-BE49-F238E27FC236}">
                <a16:creationId xmlns:a16="http://schemas.microsoft.com/office/drawing/2014/main" id="{81B909BB-4EA2-D4F9-487F-26418C96B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5929851" y="1135291"/>
            <a:ext cx="933602" cy="914400"/>
          </a:xfrm>
          <a:prstGeom prst="rect">
            <a:avLst/>
          </a:prstGeom>
        </p:spPr>
      </p:pic>
      <p:pic>
        <p:nvPicPr>
          <p:cNvPr id="74" name="Graphic 73" descr="Palm tree outline">
            <a:extLst>
              <a:ext uri="{FF2B5EF4-FFF2-40B4-BE49-F238E27FC236}">
                <a16:creationId xmlns:a16="http://schemas.microsoft.com/office/drawing/2014/main" id="{D424AC67-8F86-F484-9CB6-A905BADBC7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946" y="3365402"/>
            <a:ext cx="1404037" cy="2040408"/>
          </a:xfrm>
          <a:prstGeom prst="rect">
            <a:avLst/>
          </a:prstGeom>
        </p:spPr>
      </p:pic>
      <p:pic>
        <p:nvPicPr>
          <p:cNvPr id="76" name="Graphic 75" descr="Palm tree with solid fill">
            <a:extLst>
              <a:ext uri="{FF2B5EF4-FFF2-40B4-BE49-F238E27FC236}">
                <a16:creationId xmlns:a16="http://schemas.microsoft.com/office/drawing/2014/main" id="{722C008F-B85F-4242-956A-20F2CE455C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52996" y="4347773"/>
            <a:ext cx="2154895" cy="2609585"/>
          </a:xfrm>
          <a:prstGeom prst="rect">
            <a:avLst/>
          </a:prstGeom>
        </p:spPr>
      </p:pic>
      <p:pic>
        <p:nvPicPr>
          <p:cNvPr id="78" name="Graphic 77" descr="Tropical scene with solid fill">
            <a:extLst>
              <a:ext uri="{FF2B5EF4-FFF2-40B4-BE49-F238E27FC236}">
                <a16:creationId xmlns:a16="http://schemas.microsoft.com/office/drawing/2014/main" id="{E9032729-2B36-8083-0989-9CB0AD635C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4983" y="4292262"/>
            <a:ext cx="2444337" cy="2755488"/>
          </a:xfrm>
          <a:prstGeom prst="rect">
            <a:avLst/>
          </a:prstGeom>
        </p:spPr>
      </p:pic>
      <p:pic>
        <p:nvPicPr>
          <p:cNvPr id="153" name="Audio 152">
            <a:hlinkClick r:id="" action="ppaction://media"/>
            <a:extLst>
              <a:ext uri="{FF2B5EF4-FFF2-40B4-BE49-F238E27FC236}">
                <a16:creationId xmlns:a16="http://schemas.microsoft.com/office/drawing/2014/main" id="{5F087B91-3203-BC57-F67A-8384A8E919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86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4"/>
    </mc:Choice>
    <mc:Fallback>
      <p:transition spd="slow" advTm="5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0156 0.735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678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0026 0.7284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641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-0.00039 0.731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65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-1.14623 -0.00509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8" y="-2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1.32774 -0.13333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93" y="-6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1.36732 -0.0013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A1B40B-C2AF-B323-9256-5F89E6A906E5}"/>
              </a:ext>
            </a:extLst>
          </p:cNvPr>
          <p:cNvSpPr/>
          <p:nvPr/>
        </p:nvSpPr>
        <p:spPr>
          <a:xfrm>
            <a:off x="56030" y="5264150"/>
            <a:ext cx="12079940" cy="159385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470F9-6033-A97C-99E9-68EEC2E304B2}"/>
              </a:ext>
            </a:extLst>
          </p:cNvPr>
          <p:cNvSpPr/>
          <p:nvPr/>
        </p:nvSpPr>
        <p:spPr>
          <a:xfrm>
            <a:off x="-273050" y="4575356"/>
            <a:ext cx="12560300" cy="215489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583CF-FA38-0D68-6A73-403ACC6C1FBE}"/>
              </a:ext>
            </a:extLst>
          </p:cNvPr>
          <p:cNvSpPr/>
          <p:nvPr/>
        </p:nvSpPr>
        <p:spPr>
          <a:xfrm>
            <a:off x="-104773" y="-81086"/>
            <a:ext cx="12401545" cy="5465290"/>
          </a:xfrm>
          <a:custGeom>
            <a:avLst/>
            <a:gdLst>
              <a:gd name="connsiteX0" fmla="*/ 0 w 12401545"/>
              <a:gd name="connsiteY0" fmla="*/ 0 h 5465290"/>
              <a:gd name="connsiteX1" fmla="*/ 714565 w 12401545"/>
              <a:gd name="connsiteY1" fmla="*/ 0 h 5465290"/>
              <a:gd name="connsiteX2" fmla="*/ 1553146 w 12401545"/>
              <a:gd name="connsiteY2" fmla="*/ 0 h 5465290"/>
              <a:gd name="connsiteX3" fmla="*/ 1895665 w 12401545"/>
              <a:gd name="connsiteY3" fmla="*/ 0 h 5465290"/>
              <a:gd name="connsiteX4" fmla="*/ 2486214 w 12401545"/>
              <a:gd name="connsiteY4" fmla="*/ 0 h 5465290"/>
              <a:gd name="connsiteX5" fmla="*/ 3076764 w 12401545"/>
              <a:gd name="connsiteY5" fmla="*/ 0 h 5465290"/>
              <a:gd name="connsiteX6" fmla="*/ 3915345 w 12401545"/>
              <a:gd name="connsiteY6" fmla="*/ 0 h 5465290"/>
              <a:gd name="connsiteX7" fmla="*/ 4505895 w 12401545"/>
              <a:gd name="connsiteY7" fmla="*/ 0 h 5465290"/>
              <a:gd name="connsiteX8" fmla="*/ 4972429 w 12401545"/>
              <a:gd name="connsiteY8" fmla="*/ 0 h 5465290"/>
              <a:gd name="connsiteX9" fmla="*/ 5686994 w 12401545"/>
              <a:gd name="connsiteY9" fmla="*/ 0 h 5465290"/>
              <a:gd name="connsiteX10" fmla="*/ 6153529 w 12401545"/>
              <a:gd name="connsiteY10" fmla="*/ 0 h 5465290"/>
              <a:gd name="connsiteX11" fmla="*/ 6744078 w 12401545"/>
              <a:gd name="connsiteY11" fmla="*/ 0 h 5465290"/>
              <a:gd name="connsiteX12" fmla="*/ 7334628 w 12401545"/>
              <a:gd name="connsiteY12" fmla="*/ 0 h 5465290"/>
              <a:gd name="connsiteX13" fmla="*/ 7925178 w 12401545"/>
              <a:gd name="connsiteY13" fmla="*/ 0 h 5465290"/>
              <a:gd name="connsiteX14" fmla="*/ 8391712 w 12401545"/>
              <a:gd name="connsiteY14" fmla="*/ 0 h 5465290"/>
              <a:gd name="connsiteX15" fmla="*/ 8982262 w 12401545"/>
              <a:gd name="connsiteY15" fmla="*/ 0 h 5465290"/>
              <a:gd name="connsiteX16" fmla="*/ 9448796 w 12401545"/>
              <a:gd name="connsiteY16" fmla="*/ 0 h 5465290"/>
              <a:gd name="connsiteX17" fmla="*/ 10163361 w 12401545"/>
              <a:gd name="connsiteY17" fmla="*/ 0 h 5465290"/>
              <a:gd name="connsiteX18" fmla="*/ 10753911 w 12401545"/>
              <a:gd name="connsiteY18" fmla="*/ 0 h 5465290"/>
              <a:gd name="connsiteX19" fmla="*/ 11220445 w 12401545"/>
              <a:gd name="connsiteY19" fmla="*/ 0 h 5465290"/>
              <a:gd name="connsiteX20" fmla="*/ 11562964 w 12401545"/>
              <a:gd name="connsiteY20" fmla="*/ 0 h 5465290"/>
              <a:gd name="connsiteX21" fmla="*/ 12401545 w 12401545"/>
              <a:gd name="connsiteY21" fmla="*/ 0 h 5465290"/>
              <a:gd name="connsiteX22" fmla="*/ 12401545 w 12401545"/>
              <a:gd name="connsiteY22" fmla="*/ 655835 h 5465290"/>
              <a:gd name="connsiteX23" fmla="*/ 12401545 w 12401545"/>
              <a:gd name="connsiteY23" fmla="*/ 1257017 h 5465290"/>
              <a:gd name="connsiteX24" fmla="*/ 12401545 w 12401545"/>
              <a:gd name="connsiteY24" fmla="*/ 1858199 h 5465290"/>
              <a:gd name="connsiteX25" fmla="*/ 12401545 w 12401545"/>
              <a:gd name="connsiteY25" fmla="*/ 2404728 h 5465290"/>
              <a:gd name="connsiteX26" fmla="*/ 12401545 w 12401545"/>
              <a:gd name="connsiteY26" fmla="*/ 2841951 h 5465290"/>
              <a:gd name="connsiteX27" fmla="*/ 12401545 w 12401545"/>
              <a:gd name="connsiteY27" fmla="*/ 3388480 h 5465290"/>
              <a:gd name="connsiteX28" fmla="*/ 12401545 w 12401545"/>
              <a:gd name="connsiteY28" fmla="*/ 4044315 h 5465290"/>
              <a:gd name="connsiteX29" fmla="*/ 12401545 w 12401545"/>
              <a:gd name="connsiteY29" fmla="*/ 4700149 h 5465290"/>
              <a:gd name="connsiteX30" fmla="*/ 12401545 w 12401545"/>
              <a:gd name="connsiteY30" fmla="*/ 5465290 h 5465290"/>
              <a:gd name="connsiteX31" fmla="*/ 11562964 w 12401545"/>
              <a:gd name="connsiteY31" fmla="*/ 5465290 h 5465290"/>
              <a:gd name="connsiteX32" fmla="*/ 11344461 w 12401545"/>
              <a:gd name="connsiteY32" fmla="*/ 5465290 h 5465290"/>
              <a:gd name="connsiteX33" fmla="*/ 10505880 w 12401545"/>
              <a:gd name="connsiteY33" fmla="*/ 5465290 h 5465290"/>
              <a:gd name="connsiteX34" fmla="*/ 9667300 w 12401545"/>
              <a:gd name="connsiteY34" fmla="*/ 5465290 h 5465290"/>
              <a:gd name="connsiteX35" fmla="*/ 8828719 w 12401545"/>
              <a:gd name="connsiteY35" fmla="*/ 5465290 h 5465290"/>
              <a:gd name="connsiteX36" fmla="*/ 8610216 w 12401545"/>
              <a:gd name="connsiteY36" fmla="*/ 5465290 h 5465290"/>
              <a:gd name="connsiteX37" fmla="*/ 7895650 w 12401545"/>
              <a:gd name="connsiteY37" fmla="*/ 5465290 h 5465290"/>
              <a:gd name="connsiteX38" fmla="*/ 7677147 w 12401545"/>
              <a:gd name="connsiteY38" fmla="*/ 5465290 h 5465290"/>
              <a:gd name="connsiteX39" fmla="*/ 7334628 w 12401545"/>
              <a:gd name="connsiteY39" fmla="*/ 5465290 h 5465290"/>
              <a:gd name="connsiteX40" fmla="*/ 6992109 w 12401545"/>
              <a:gd name="connsiteY40" fmla="*/ 5465290 h 5465290"/>
              <a:gd name="connsiteX41" fmla="*/ 6525575 w 12401545"/>
              <a:gd name="connsiteY41" fmla="*/ 5465290 h 5465290"/>
              <a:gd name="connsiteX42" fmla="*/ 5686994 w 12401545"/>
              <a:gd name="connsiteY42" fmla="*/ 5465290 h 5465290"/>
              <a:gd name="connsiteX43" fmla="*/ 5344475 w 12401545"/>
              <a:gd name="connsiteY43" fmla="*/ 5465290 h 5465290"/>
              <a:gd name="connsiteX44" fmla="*/ 4877941 w 12401545"/>
              <a:gd name="connsiteY44" fmla="*/ 5465290 h 5465290"/>
              <a:gd name="connsiteX45" fmla="*/ 4287391 w 12401545"/>
              <a:gd name="connsiteY45" fmla="*/ 5465290 h 5465290"/>
              <a:gd name="connsiteX46" fmla="*/ 3820857 w 12401545"/>
              <a:gd name="connsiteY46" fmla="*/ 5465290 h 5465290"/>
              <a:gd name="connsiteX47" fmla="*/ 3230307 w 12401545"/>
              <a:gd name="connsiteY47" fmla="*/ 5465290 h 5465290"/>
              <a:gd name="connsiteX48" fmla="*/ 2763773 w 12401545"/>
              <a:gd name="connsiteY48" fmla="*/ 5465290 h 5465290"/>
              <a:gd name="connsiteX49" fmla="*/ 2421254 w 12401545"/>
              <a:gd name="connsiteY49" fmla="*/ 5465290 h 5465290"/>
              <a:gd name="connsiteX50" fmla="*/ 1830704 w 12401545"/>
              <a:gd name="connsiteY50" fmla="*/ 5465290 h 5465290"/>
              <a:gd name="connsiteX51" fmla="*/ 1488185 w 12401545"/>
              <a:gd name="connsiteY51" fmla="*/ 5465290 h 5465290"/>
              <a:gd name="connsiteX52" fmla="*/ 1145667 w 12401545"/>
              <a:gd name="connsiteY52" fmla="*/ 5465290 h 5465290"/>
              <a:gd name="connsiteX53" fmla="*/ 679132 w 12401545"/>
              <a:gd name="connsiteY53" fmla="*/ 5465290 h 5465290"/>
              <a:gd name="connsiteX54" fmla="*/ 0 w 12401545"/>
              <a:gd name="connsiteY54" fmla="*/ 5465290 h 5465290"/>
              <a:gd name="connsiteX55" fmla="*/ 0 w 12401545"/>
              <a:gd name="connsiteY55" fmla="*/ 4809455 h 5465290"/>
              <a:gd name="connsiteX56" fmla="*/ 0 w 12401545"/>
              <a:gd name="connsiteY56" fmla="*/ 4208273 h 5465290"/>
              <a:gd name="connsiteX57" fmla="*/ 0 w 12401545"/>
              <a:gd name="connsiteY57" fmla="*/ 3607091 h 5465290"/>
              <a:gd name="connsiteX58" fmla="*/ 0 w 12401545"/>
              <a:gd name="connsiteY58" fmla="*/ 3005910 h 5465290"/>
              <a:gd name="connsiteX59" fmla="*/ 0 w 12401545"/>
              <a:gd name="connsiteY59" fmla="*/ 2350075 h 5465290"/>
              <a:gd name="connsiteX60" fmla="*/ 0 w 12401545"/>
              <a:gd name="connsiteY60" fmla="*/ 1803546 h 5465290"/>
              <a:gd name="connsiteX61" fmla="*/ 0 w 12401545"/>
              <a:gd name="connsiteY61" fmla="*/ 1366323 h 5465290"/>
              <a:gd name="connsiteX62" fmla="*/ 0 w 12401545"/>
              <a:gd name="connsiteY62" fmla="*/ 710488 h 5465290"/>
              <a:gd name="connsiteX63" fmla="*/ 0 w 12401545"/>
              <a:gd name="connsiteY63" fmla="*/ 0 h 54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401545" h="5465290" fill="none" extrusionOk="0">
                <a:moveTo>
                  <a:pt x="0" y="0"/>
                </a:moveTo>
                <a:cubicBezTo>
                  <a:pt x="316653" y="-27061"/>
                  <a:pt x="513391" y="73776"/>
                  <a:pt x="714565" y="0"/>
                </a:cubicBezTo>
                <a:cubicBezTo>
                  <a:pt x="915739" y="-73776"/>
                  <a:pt x="1376642" y="21909"/>
                  <a:pt x="1553146" y="0"/>
                </a:cubicBezTo>
                <a:cubicBezTo>
                  <a:pt x="1729650" y="-21909"/>
                  <a:pt x="1795386" y="13117"/>
                  <a:pt x="1895665" y="0"/>
                </a:cubicBezTo>
                <a:cubicBezTo>
                  <a:pt x="1995944" y="-13117"/>
                  <a:pt x="2318507" y="374"/>
                  <a:pt x="2486214" y="0"/>
                </a:cubicBezTo>
                <a:cubicBezTo>
                  <a:pt x="2653921" y="-374"/>
                  <a:pt x="2868717" y="69139"/>
                  <a:pt x="3076764" y="0"/>
                </a:cubicBezTo>
                <a:cubicBezTo>
                  <a:pt x="3284811" y="-69139"/>
                  <a:pt x="3639707" y="6579"/>
                  <a:pt x="3915345" y="0"/>
                </a:cubicBezTo>
                <a:cubicBezTo>
                  <a:pt x="4190983" y="-6579"/>
                  <a:pt x="4251537" y="60257"/>
                  <a:pt x="4505895" y="0"/>
                </a:cubicBezTo>
                <a:cubicBezTo>
                  <a:pt x="4760253" y="-60257"/>
                  <a:pt x="4744228" y="27331"/>
                  <a:pt x="4972429" y="0"/>
                </a:cubicBezTo>
                <a:cubicBezTo>
                  <a:pt x="5200630" y="-27331"/>
                  <a:pt x="5488431" y="75802"/>
                  <a:pt x="5686994" y="0"/>
                </a:cubicBezTo>
                <a:cubicBezTo>
                  <a:pt x="5885557" y="-75802"/>
                  <a:pt x="5924385" y="40821"/>
                  <a:pt x="6153529" y="0"/>
                </a:cubicBezTo>
                <a:cubicBezTo>
                  <a:pt x="6382674" y="-40821"/>
                  <a:pt x="6581749" y="49098"/>
                  <a:pt x="6744078" y="0"/>
                </a:cubicBezTo>
                <a:cubicBezTo>
                  <a:pt x="6906407" y="-49098"/>
                  <a:pt x="7197044" y="49215"/>
                  <a:pt x="7334628" y="0"/>
                </a:cubicBezTo>
                <a:cubicBezTo>
                  <a:pt x="7472212" y="-49215"/>
                  <a:pt x="7697068" y="34113"/>
                  <a:pt x="7925178" y="0"/>
                </a:cubicBezTo>
                <a:cubicBezTo>
                  <a:pt x="8153288" y="-34113"/>
                  <a:pt x="8215150" y="11284"/>
                  <a:pt x="8391712" y="0"/>
                </a:cubicBezTo>
                <a:cubicBezTo>
                  <a:pt x="8568274" y="-11284"/>
                  <a:pt x="8704012" y="1074"/>
                  <a:pt x="8982262" y="0"/>
                </a:cubicBezTo>
                <a:cubicBezTo>
                  <a:pt x="9260512" y="-1074"/>
                  <a:pt x="9317875" y="14270"/>
                  <a:pt x="9448796" y="0"/>
                </a:cubicBezTo>
                <a:cubicBezTo>
                  <a:pt x="9579717" y="-14270"/>
                  <a:pt x="9843119" y="61688"/>
                  <a:pt x="10163361" y="0"/>
                </a:cubicBezTo>
                <a:cubicBezTo>
                  <a:pt x="10483604" y="-61688"/>
                  <a:pt x="10596431" y="12495"/>
                  <a:pt x="10753911" y="0"/>
                </a:cubicBezTo>
                <a:cubicBezTo>
                  <a:pt x="10911391" y="-12495"/>
                  <a:pt x="11095706" y="51839"/>
                  <a:pt x="11220445" y="0"/>
                </a:cubicBezTo>
                <a:cubicBezTo>
                  <a:pt x="11345184" y="-51839"/>
                  <a:pt x="11469627" y="36723"/>
                  <a:pt x="11562964" y="0"/>
                </a:cubicBezTo>
                <a:cubicBezTo>
                  <a:pt x="11656301" y="-36723"/>
                  <a:pt x="12147099" y="10736"/>
                  <a:pt x="12401545" y="0"/>
                </a:cubicBezTo>
                <a:cubicBezTo>
                  <a:pt x="12452108" y="251013"/>
                  <a:pt x="12349116" y="391363"/>
                  <a:pt x="12401545" y="655835"/>
                </a:cubicBezTo>
                <a:cubicBezTo>
                  <a:pt x="12453974" y="920308"/>
                  <a:pt x="12368596" y="1092244"/>
                  <a:pt x="12401545" y="1257017"/>
                </a:cubicBezTo>
                <a:cubicBezTo>
                  <a:pt x="12434494" y="1421790"/>
                  <a:pt x="12365222" y="1566458"/>
                  <a:pt x="12401545" y="1858199"/>
                </a:cubicBezTo>
                <a:cubicBezTo>
                  <a:pt x="12437868" y="2149940"/>
                  <a:pt x="12382257" y="2267668"/>
                  <a:pt x="12401545" y="2404728"/>
                </a:cubicBezTo>
                <a:cubicBezTo>
                  <a:pt x="12420833" y="2541788"/>
                  <a:pt x="12358929" y="2718412"/>
                  <a:pt x="12401545" y="2841951"/>
                </a:cubicBezTo>
                <a:cubicBezTo>
                  <a:pt x="12444161" y="2965490"/>
                  <a:pt x="12393376" y="3256629"/>
                  <a:pt x="12401545" y="3388480"/>
                </a:cubicBezTo>
                <a:cubicBezTo>
                  <a:pt x="12409714" y="3520331"/>
                  <a:pt x="12369306" y="3798681"/>
                  <a:pt x="12401545" y="4044315"/>
                </a:cubicBezTo>
                <a:cubicBezTo>
                  <a:pt x="12433784" y="4289949"/>
                  <a:pt x="12325804" y="4531851"/>
                  <a:pt x="12401545" y="4700149"/>
                </a:cubicBezTo>
                <a:cubicBezTo>
                  <a:pt x="12477286" y="4868447"/>
                  <a:pt x="12330731" y="5121293"/>
                  <a:pt x="12401545" y="5465290"/>
                </a:cubicBezTo>
                <a:cubicBezTo>
                  <a:pt x="12033663" y="5544516"/>
                  <a:pt x="11849965" y="5388221"/>
                  <a:pt x="11562964" y="5465290"/>
                </a:cubicBezTo>
                <a:cubicBezTo>
                  <a:pt x="11275963" y="5542359"/>
                  <a:pt x="11389725" y="5452189"/>
                  <a:pt x="11344461" y="5465290"/>
                </a:cubicBezTo>
                <a:cubicBezTo>
                  <a:pt x="11299197" y="5478391"/>
                  <a:pt x="10720407" y="5424929"/>
                  <a:pt x="10505880" y="5465290"/>
                </a:cubicBezTo>
                <a:cubicBezTo>
                  <a:pt x="10291353" y="5505651"/>
                  <a:pt x="9886927" y="5395681"/>
                  <a:pt x="9667300" y="5465290"/>
                </a:cubicBezTo>
                <a:cubicBezTo>
                  <a:pt x="9447673" y="5534899"/>
                  <a:pt x="9227819" y="5392376"/>
                  <a:pt x="8828719" y="5465290"/>
                </a:cubicBezTo>
                <a:cubicBezTo>
                  <a:pt x="8429619" y="5538204"/>
                  <a:pt x="8661667" y="5442110"/>
                  <a:pt x="8610216" y="5465290"/>
                </a:cubicBezTo>
                <a:cubicBezTo>
                  <a:pt x="8558765" y="5488470"/>
                  <a:pt x="8247003" y="5396068"/>
                  <a:pt x="7895650" y="5465290"/>
                </a:cubicBezTo>
                <a:cubicBezTo>
                  <a:pt x="7544297" y="5534512"/>
                  <a:pt x="7737425" y="5451800"/>
                  <a:pt x="7677147" y="5465290"/>
                </a:cubicBezTo>
                <a:cubicBezTo>
                  <a:pt x="7616869" y="5478780"/>
                  <a:pt x="7410686" y="5455847"/>
                  <a:pt x="7334628" y="5465290"/>
                </a:cubicBezTo>
                <a:cubicBezTo>
                  <a:pt x="7258570" y="5474733"/>
                  <a:pt x="7152080" y="5434788"/>
                  <a:pt x="6992109" y="5465290"/>
                </a:cubicBezTo>
                <a:cubicBezTo>
                  <a:pt x="6832138" y="5495792"/>
                  <a:pt x="6659174" y="5435352"/>
                  <a:pt x="6525575" y="5465290"/>
                </a:cubicBezTo>
                <a:cubicBezTo>
                  <a:pt x="6391976" y="5495228"/>
                  <a:pt x="5880996" y="5447316"/>
                  <a:pt x="5686994" y="5465290"/>
                </a:cubicBezTo>
                <a:cubicBezTo>
                  <a:pt x="5492992" y="5483264"/>
                  <a:pt x="5480992" y="5429582"/>
                  <a:pt x="5344475" y="5465290"/>
                </a:cubicBezTo>
                <a:cubicBezTo>
                  <a:pt x="5207958" y="5500998"/>
                  <a:pt x="5063495" y="5463822"/>
                  <a:pt x="4877941" y="5465290"/>
                </a:cubicBezTo>
                <a:cubicBezTo>
                  <a:pt x="4692387" y="5466758"/>
                  <a:pt x="4466502" y="5450766"/>
                  <a:pt x="4287391" y="5465290"/>
                </a:cubicBezTo>
                <a:cubicBezTo>
                  <a:pt x="4108280" y="5479814"/>
                  <a:pt x="3960422" y="5463153"/>
                  <a:pt x="3820857" y="5465290"/>
                </a:cubicBezTo>
                <a:cubicBezTo>
                  <a:pt x="3681292" y="5467427"/>
                  <a:pt x="3362839" y="5458326"/>
                  <a:pt x="3230307" y="5465290"/>
                </a:cubicBezTo>
                <a:cubicBezTo>
                  <a:pt x="3097775" y="5472254"/>
                  <a:pt x="2876845" y="5450014"/>
                  <a:pt x="2763773" y="5465290"/>
                </a:cubicBezTo>
                <a:cubicBezTo>
                  <a:pt x="2650701" y="5480566"/>
                  <a:pt x="2564866" y="5432686"/>
                  <a:pt x="2421254" y="5465290"/>
                </a:cubicBezTo>
                <a:cubicBezTo>
                  <a:pt x="2277642" y="5497894"/>
                  <a:pt x="1990655" y="5403735"/>
                  <a:pt x="1830704" y="5465290"/>
                </a:cubicBezTo>
                <a:cubicBezTo>
                  <a:pt x="1670753" y="5526845"/>
                  <a:pt x="1659237" y="5460479"/>
                  <a:pt x="1488185" y="5465290"/>
                </a:cubicBezTo>
                <a:cubicBezTo>
                  <a:pt x="1317133" y="5470101"/>
                  <a:pt x="1295431" y="5458231"/>
                  <a:pt x="1145667" y="5465290"/>
                </a:cubicBezTo>
                <a:cubicBezTo>
                  <a:pt x="995903" y="5472349"/>
                  <a:pt x="834028" y="5449432"/>
                  <a:pt x="679132" y="5465290"/>
                </a:cubicBezTo>
                <a:cubicBezTo>
                  <a:pt x="524237" y="5481148"/>
                  <a:pt x="170584" y="5440171"/>
                  <a:pt x="0" y="5465290"/>
                </a:cubicBezTo>
                <a:cubicBezTo>
                  <a:pt x="-67027" y="5262839"/>
                  <a:pt x="35398" y="4965349"/>
                  <a:pt x="0" y="4809455"/>
                </a:cubicBezTo>
                <a:cubicBezTo>
                  <a:pt x="-35398" y="4653561"/>
                  <a:pt x="49608" y="4436312"/>
                  <a:pt x="0" y="4208273"/>
                </a:cubicBezTo>
                <a:cubicBezTo>
                  <a:pt x="-49608" y="3980234"/>
                  <a:pt x="48313" y="3865337"/>
                  <a:pt x="0" y="3607091"/>
                </a:cubicBezTo>
                <a:cubicBezTo>
                  <a:pt x="-48313" y="3348845"/>
                  <a:pt x="53658" y="3199040"/>
                  <a:pt x="0" y="3005910"/>
                </a:cubicBezTo>
                <a:cubicBezTo>
                  <a:pt x="-53658" y="2812780"/>
                  <a:pt x="68279" y="2589862"/>
                  <a:pt x="0" y="2350075"/>
                </a:cubicBezTo>
                <a:cubicBezTo>
                  <a:pt x="-68279" y="2110289"/>
                  <a:pt x="6732" y="2050619"/>
                  <a:pt x="0" y="1803546"/>
                </a:cubicBezTo>
                <a:cubicBezTo>
                  <a:pt x="-6732" y="1556473"/>
                  <a:pt x="43922" y="1554096"/>
                  <a:pt x="0" y="1366323"/>
                </a:cubicBezTo>
                <a:cubicBezTo>
                  <a:pt x="-43922" y="1178550"/>
                  <a:pt x="17605" y="931761"/>
                  <a:pt x="0" y="710488"/>
                </a:cubicBezTo>
                <a:cubicBezTo>
                  <a:pt x="-17605" y="489216"/>
                  <a:pt x="27370" y="337474"/>
                  <a:pt x="0" y="0"/>
                </a:cubicBezTo>
                <a:close/>
              </a:path>
              <a:path w="12401545" h="5465290" stroke="0" extrusionOk="0">
                <a:moveTo>
                  <a:pt x="0" y="0"/>
                </a:moveTo>
                <a:cubicBezTo>
                  <a:pt x="219969" y="-17798"/>
                  <a:pt x="377900" y="14354"/>
                  <a:pt x="714565" y="0"/>
                </a:cubicBezTo>
                <a:cubicBezTo>
                  <a:pt x="1051231" y="-14354"/>
                  <a:pt x="928653" y="39913"/>
                  <a:pt x="1057084" y="0"/>
                </a:cubicBezTo>
                <a:cubicBezTo>
                  <a:pt x="1185515" y="-39913"/>
                  <a:pt x="1513883" y="56222"/>
                  <a:pt x="1895665" y="0"/>
                </a:cubicBezTo>
                <a:cubicBezTo>
                  <a:pt x="2277447" y="-56222"/>
                  <a:pt x="2207008" y="55298"/>
                  <a:pt x="2362199" y="0"/>
                </a:cubicBezTo>
                <a:cubicBezTo>
                  <a:pt x="2517390" y="-55298"/>
                  <a:pt x="2673819" y="4281"/>
                  <a:pt x="2828733" y="0"/>
                </a:cubicBezTo>
                <a:cubicBezTo>
                  <a:pt x="2983647" y="-4281"/>
                  <a:pt x="3226670" y="26807"/>
                  <a:pt x="3419283" y="0"/>
                </a:cubicBezTo>
                <a:cubicBezTo>
                  <a:pt x="3611896" y="-26807"/>
                  <a:pt x="3663917" y="4956"/>
                  <a:pt x="3761802" y="0"/>
                </a:cubicBezTo>
                <a:cubicBezTo>
                  <a:pt x="3859687" y="-4956"/>
                  <a:pt x="4066961" y="39009"/>
                  <a:pt x="4352352" y="0"/>
                </a:cubicBezTo>
                <a:cubicBezTo>
                  <a:pt x="4637743" y="-39009"/>
                  <a:pt x="4706675" y="39582"/>
                  <a:pt x="4818886" y="0"/>
                </a:cubicBezTo>
                <a:cubicBezTo>
                  <a:pt x="4931097" y="-39582"/>
                  <a:pt x="5236448" y="43133"/>
                  <a:pt x="5533451" y="0"/>
                </a:cubicBezTo>
                <a:cubicBezTo>
                  <a:pt x="5830454" y="-43133"/>
                  <a:pt x="5867117" y="9288"/>
                  <a:pt x="5999986" y="0"/>
                </a:cubicBezTo>
                <a:cubicBezTo>
                  <a:pt x="6132856" y="-9288"/>
                  <a:pt x="6307018" y="50695"/>
                  <a:pt x="6590535" y="0"/>
                </a:cubicBezTo>
                <a:cubicBezTo>
                  <a:pt x="6874052" y="-50695"/>
                  <a:pt x="6963421" y="37061"/>
                  <a:pt x="7057070" y="0"/>
                </a:cubicBezTo>
                <a:cubicBezTo>
                  <a:pt x="7150720" y="-37061"/>
                  <a:pt x="7439666" y="55240"/>
                  <a:pt x="7647619" y="0"/>
                </a:cubicBezTo>
                <a:cubicBezTo>
                  <a:pt x="7855572" y="-55240"/>
                  <a:pt x="7886442" y="25769"/>
                  <a:pt x="8114154" y="0"/>
                </a:cubicBezTo>
                <a:cubicBezTo>
                  <a:pt x="8341866" y="-25769"/>
                  <a:pt x="8516342" y="38220"/>
                  <a:pt x="8704703" y="0"/>
                </a:cubicBezTo>
                <a:cubicBezTo>
                  <a:pt x="8893064" y="-38220"/>
                  <a:pt x="9272272" y="22012"/>
                  <a:pt x="9419269" y="0"/>
                </a:cubicBezTo>
                <a:cubicBezTo>
                  <a:pt x="9566266" y="-22012"/>
                  <a:pt x="9632082" y="39777"/>
                  <a:pt x="9761788" y="0"/>
                </a:cubicBezTo>
                <a:cubicBezTo>
                  <a:pt x="9891494" y="-39777"/>
                  <a:pt x="10327649" y="9010"/>
                  <a:pt x="10476353" y="0"/>
                </a:cubicBezTo>
                <a:cubicBezTo>
                  <a:pt x="10625057" y="-9010"/>
                  <a:pt x="10835927" y="33778"/>
                  <a:pt x="10942887" y="0"/>
                </a:cubicBezTo>
                <a:cubicBezTo>
                  <a:pt x="11049847" y="-33778"/>
                  <a:pt x="11271668" y="48320"/>
                  <a:pt x="11533437" y="0"/>
                </a:cubicBezTo>
                <a:cubicBezTo>
                  <a:pt x="11795206" y="-48320"/>
                  <a:pt x="11748042" y="3875"/>
                  <a:pt x="11875956" y="0"/>
                </a:cubicBezTo>
                <a:cubicBezTo>
                  <a:pt x="12003870" y="-3875"/>
                  <a:pt x="12239174" y="61094"/>
                  <a:pt x="12401545" y="0"/>
                </a:cubicBezTo>
                <a:cubicBezTo>
                  <a:pt x="12449255" y="138344"/>
                  <a:pt x="12349161" y="400485"/>
                  <a:pt x="12401545" y="546529"/>
                </a:cubicBezTo>
                <a:cubicBezTo>
                  <a:pt x="12453929" y="692573"/>
                  <a:pt x="12339662" y="883389"/>
                  <a:pt x="12401545" y="1147711"/>
                </a:cubicBezTo>
                <a:cubicBezTo>
                  <a:pt x="12463428" y="1412033"/>
                  <a:pt x="12370673" y="1553968"/>
                  <a:pt x="12401545" y="1748893"/>
                </a:cubicBezTo>
                <a:cubicBezTo>
                  <a:pt x="12432417" y="1943818"/>
                  <a:pt x="12392166" y="2065794"/>
                  <a:pt x="12401545" y="2240769"/>
                </a:cubicBezTo>
                <a:cubicBezTo>
                  <a:pt x="12410924" y="2415744"/>
                  <a:pt x="12369669" y="2605937"/>
                  <a:pt x="12401545" y="2732645"/>
                </a:cubicBezTo>
                <a:cubicBezTo>
                  <a:pt x="12433421" y="2859353"/>
                  <a:pt x="12392008" y="3072845"/>
                  <a:pt x="12401545" y="3169868"/>
                </a:cubicBezTo>
                <a:cubicBezTo>
                  <a:pt x="12411082" y="3266891"/>
                  <a:pt x="12345857" y="3512558"/>
                  <a:pt x="12401545" y="3661744"/>
                </a:cubicBezTo>
                <a:cubicBezTo>
                  <a:pt x="12457233" y="3810930"/>
                  <a:pt x="12392021" y="4089814"/>
                  <a:pt x="12401545" y="4208273"/>
                </a:cubicBezTo>
                <a:cubicBezTo>
                  <a:pt x="12411069" y="4326732"/>
                  <a:pt x="12379617" y="4401332"/>
                  <a:pt x="12401545" y="4590844"/>
                </a:cubicBezTo>
                <a:cubicBezTo>
                  <a:pt x="12423473" y="4780356"/>
                  <a:pt x="12393013" y="5038363"/>
                  <a:pt x="12401545" y="5465290"/>
                </a:cubicBezTo>
                <a:cubicBezTo>
                  <a:pt x="12096622" y="5465460"/>
                  <a:pt x="11855401" y="5463885"/>
                  <a:pt x="11686980" y="5465290"/>
                </a:cubicBezTo>
                <a:cubicBezTo>
                  <a:pt x="11518560" y="5466695"/>
                  <a:pt x="11324894" y="5448530"/>
                  <a:pt x="10972415" y="5465290"/>
                </a:cubicBezTo>
                <a:cubicBezTo>
                  <a:pt x="10619937" y="5482050"/>
                  <a:pt x="10599911" y="5406318"/>
                  <a:pt x="10381865" y="5465290"/>
                </a:cubicBezTo>
                <a:cubicBezTo>
                  <a:pt x="10163819" y="5524262"/>
                  <a:pt x="10043842" y="5449355"/>
                  <a:pt x="9915331" y="5465290"/>
                </a:cubicBezTo>
                <a:cubicBezTo>
                  <a:pt x="9786820" y="5481225"/>
                  <a:pt x="9764336" y="5459300"/>
                  <a:pt x="9696827" y="5465290"/>
                </a:cubicBezTo>
                <a:cubicBezTo>
                  <a:pt x="9629318" y="5471280"/>
                  <a:pt x="9477035" y="5456555"/>
                  <a:pt x="9354308" y="5465290"/>
                </a:cubicBezTo>
                <a:cubicBezTo>
                  <a:pt x="9231581" y="5474025"/>
                  <a:pt x="8917532" y="5450355"/>
                  <a:pt x="8639743" y="5465290"/>
                </a:cubicBezTo>
                <a:cubicBezTo>
                  <a:pt x="8361954" y="5480225"/>
                  <a:pt x="8390976" y="5426390"/>
                  <a:pt x="8297224" y="5465290"/>
                </a:cubicBezTo>
                <a:cubicBezTo>
                  <a:pt x="8203472" y="5504190"/>
                  <a:pt x="7969454" y="5453815"/>
                  <a:pt x="7830690" y="5465290"/>
                </a:cubicBezTo>
                <a:cubicBezTo>
                  <a:pt x="7691926" y="5476765"/>
                  <a:pt x="7325186" y="5390735"/>
                  <a:pt x="7116125" y="5465290"/>
                </a:cubicBezTo>
                <a:cubicBezTo>
                  <a:pt x="6907065" y="5539845"/>
                  <a:pt x="6739548" y="5456326"/>
                  <a:pt x="6525575" y="5465290"/>
                </a:cubicBezTo>
                <a:cubicBezTo>
                  <a:pt x="6311602" y="5474254"/>
                  <a:pt x="6366204" y="5442198"/>
                  <a:pt x="6307071" y="5465290"/>
                </a:cubicBezTo>
                <a:cubicBezTo>
                  <a:pt x="6247938" y="5488382"/>
                  <a:pt x="5880448" y="5387321"/>
                  <a:pt x="5592506" y="5465290"/>
                </a:cubicBezTo>
                <a:cubicBezTo>
                  <a:pt x="5304565" y="5543259"/>
                  <a:pt x="5459535" y="5462155"/>
                  <a:pt x="5374003" y="5465290"/>
                </a:cubicBezTo>
                <a:cubicBezTo>
                  <a:pt x="5288471" y="5468425"/>
                  <a:pt x="5038348" y="5444512"/>
                  <a:pt x="4783453" y="5465290"/>
                </a:cubicBezTo>
                <a:cubicBezTo>
                  <a:pt x="4528558" y="5486068"/>
                  <a:pt x="4436708" y="5420390"/>
                  <a:pt x="4192903" y="5465290"/>
                </a:cubicBezTo>
                <a:cubicBezTo>
                  <a:pt x="3949098" y="5510190"/>
                  <a:pt x="3571716" y="5407827"/>
                  <a:pt x="3354323" y="5465290"/>
                </a:cubicBezTo>
                <a:cubicBezTo>
                  <a:pt x="3136930" y="5522753"/>
                  <a:pt x="3098609" y="5443147"/>
                  <a:pt x="2887788" y="5465290"/>
                </a:cubicBezTo>
                <a:cubicBezTo>
                  <a:pt x="2676967" y="5487433"/>
                  <a:pt x="2435322" y="5447263"/>
                  <a:pt x="2173223" y="5465290"/>
                </a:cubicBezTo>
                <a:cubicBezTo>
                  <a:pt x="1911125" y="5483317"/>
                  <a:pt x="1705887" y="5433423"/>
                  <a:pt x="1334642" y="5465290"/>
                </a:cubicBezTo>
                <a:cubicBezTo>
                  <a:pt x="963397" y="5497157"/>
                  <a:pt x="938151" y="5451034"/>
                  <a:pt x="744093" y="5465290"/>
                </a:cubicBezTo>
                <a:cubicBezTo>
                  <a:pt x="550035" y="5479546"/>
                  <a:pt x="294092" y="5419405"/>
                  <a:pt x="0" y="5465290"/>
                </a:cubicBezTo>
                <a:cubicBezTo>
                  <a:pt x="-7255" y="5347017"/>
                  <a:pt x="10814" y="5192376"/>
                  <a:pt x="0" y="4973414"/>
                </a:cubicBezTo>
                <a:cubicBezTo>
                  <a:pt x="-10814" y="4754452"/>
                  <a:pt x="41268" y="4460902"/>
                  <a:pt x="0" y="4317579"/>
                </a:cubicBezTo>
                <a:cubicBezTo>
                  <a:pt x="-41268" y="4174256"/>
                  <a:pt x="19960" y="3916644"/>
                  <a:pt x="0" y="3716397"/>
                </a:cubicBezTo>
                <a:cubicBezTo>
                  <a:pt x="-19960" y="3516150"/>
                  <a:pt x="21944" y="3375706"/>
                  <a:pt x="0" y="3224521"/>
                </a:cubicBezTo>
                <a:cubicBezTo>
                  <a:pt x="-21944" y="3073336"/>
                  <a:pt x="19274" y="2834391"/>
                  <a:pt x="0" y="2677992"/>
                </a:cubicBezTo>
                <a:cubicBezTo>
                  <a:pt x="-19274" y="2521593"/>
                  <a:pt x="44529" y="2422960"/>
                  <a:pt x="0" y="2295422"/>
                </a:cubicBezTo>
                <a:cubicBezTo>
                  <a:pt x="-44529" y="2167884"/>
                  <a:pt x="3271" y="1995192"/>
                  <a:pt x="0" y="1858199"/>
                </a:cubicBezTo>
                <a:cubicBezTo>
                  <a:pt x="-3271" y="1721206"/>
                  <a:pt x="11325" y="1553097"/>
                  <a:pt x="0" y="1475628"/>
                </a:cubicBezTo>
                <a:cubicBezTo>
                  <a:pt x="-11325" y="1398159"/>
                  <a:pt x="7412" y="1190735"/>
                  <a:pt x="0" y="929099"/>
                </a:cubicBezTo>
                <a:cubicBezTo>
                  <a:pt x="-7412" y="667463"/>
                  <a:pt x="32830" y="21646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33610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F65495-5212-95E4-5709-4A1F2111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50" y="-366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MAINTAINING HOVER AFTER AGGRESSIVE INPUTS</a:t>
            </a:r>
            <a:endParaRPr lang="en-ZA" sz="2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19F18A-D8D2-03E0-9D2B-3C349225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3" y="368300"/>
            <a:ext cx="11322437" cy="6409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                                                      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Aggressive input state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                                             </a:t>
            </a:r>
          </a:p>
          <a:p>
            <a:pPr marL="0" indent="0">
              <a:buNone/>
            </a:pPr>
            <a:r>
              <a:rPr lang="en-ZA" dirty="0"/>
              <a:t>		         Hovering state</a:t>
            </a:r>
          </a:p>
        </p:txBody>
      </p:sp>
      <p:pic>
        <p:nvPicPr>
          <p:cNvPr id="30" name="Graphic 29" descr="Partial sun with solid fill">
            <a:extLst>
              <a:ext uri="{FF2B5EF4-FFF2-40B4-BE49-F238E27FC236}">
                <a16:creationId xmlns:a16="http://schemas.microsoft.com/office/drawing/2014/main" id="{8F09242A-7D40-1D6C-0755-A9073CCD3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3182" y="368300"/>
            <a:ext cx="914400" cy="914400"/>
          </a:xfrm>
          <a:prstGeom prst="rect">
            <a:avLst/>
          </a:prstGeom>
        </p:spPr>
      </p:pic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79DAA67D-08D3-B234-9894-5B8281CCB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423" y="579644"/>
            <a:ext cx="1453467" cy="1453467"/>
          </a:xfrm>
          <a:prstGeom prst="rect">
            <a:avLst/>
          </a:prstGeom>
        </p:spPr>
      </p:pic>
      <p:pic>
        <p:nvPicPr>
          <p:cNvPr id="32" name="Graphic 31" descr="Cloud with solid fill">
            <a:extLst>
              <a:ext uri="{FF2B5EF4-FFF2-40B4-BE49-F238E27FC236}">
                <a16:creationId xmlns:a16="http://schemas.microsoft.com/office/drawing/2014/main" id="{A85ACC0B-C69A-F6F7-3DB7-C04B205DE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5204" y="2049691"/>
            <a:ext cx="1453467" cy="1453467"/>
          </a:xfrm>
          <a:prstGeom prst="rect">
            <a:avLst/>
          </a:prstGeom>
        </p:spPr>
      </p:pic>
      <p:pic>
        <p:nvPicPr>
          <p:cNvPr id="33" name="Graphic 32" descr="Cloud with solid fill">
            <a:extLst>
              <a:ext uri="{FF2B5EF4-FFF2-40B4-BE49-F238E27FC236}">
                <a16:creationId xmlns:a16="http://schemas.microsoft.com/office/drawing/2014/main" id="{935BF320-6176-A187-5307-4EC3EC6A5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2973" y="2657042"/>
            <a:ext cx="1453467" cy="1453467"/>
          </a:xfrm>
          <a:prstGeom prst="rect">
            <a:avLst/>
          </a:prstGeom>
        </p:spPr>
      </p:pic>
      <p:pic>
        <p:nvPicPr>
          <p:cNvPr id="34" name="Graphic 33" descr="Cloud with solid fill">
            <a:extLst>
              <a:ext uri="{FF2B5EF4-FFF2-40B4-BE49-F238E27FC236}">
                <a16:creationId xmlns:a16="http://schemas.microsoft.com/office/drawing/2014/main" id="{B0154951-4213-5729-C86D-2A2BB0B96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1093" y="2234710"/>
            <a:ext cx="1453467" cy="1453467"/>
          </a:xfrm>
          <a:prstGeom prst="rect">
            <a:avLst/>
          </a:prstGeom>
        </p:spPr>
      </p:pic>
      <p:pic>
        <p:nvPicPr>
          <p:cNvPr id="35" name="Graphic 34" descr="Dove outline">
            <a:extLst>
              <a:ext uri="{FF2B5EF4-FFF2-40B4-BE49-F238E27FC236}">
                <a16:creationId xmlns:a16="http://schemas.microsoft.com/office/drawing/2014/main" id="{7E73E95A-8F7E-B4BE-5327-161CB1BCA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920657" y="4042039"/>
            <a:ext cx="659649" cy="646082"/>
          </a:xfrm>
          <a:prstGeom prst="rect">
            <a:avLst/>
          </a:prstGeom>
        </p:spPr>
      </p:pic>
      <p:pic>
        <p:nvPicPr>
          <p:cNvPr id="36" name="Graphic 35" descr="Dove outline">
            <a:extLst>
              <a:ext uri="{FF2B5EF4-FFF2-40B4-BE49-F238E27FC236}">
                <a16:creationId xmlns:a16="http://schemas.microsoft.com/office/drawing/2014/main" id="{23135E69-BE7B-B3FF-91EC-22918800E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4378295" y="3196109"/>
            <a:ext cx="933602" cy="914400"/>
          </a:xfrm>
          <a:prstGeom prst="rect">
            <a:avLst/>
          </a:prstGeom>
        </p:spPr>
      </p:pic>
      <p:pic>
        <p:nvPicPr>
          <p:cNvPr id="37" name="Graphic 36" descr="Dove outline">
            <a:extLst>
              <a:ext uri="{FF2B5EF4-FFF2-40B4-BE49-F238E27FC236}">
                <a16:creationId xmlns:a16="http://schemas.microsoft.com/office/drawing/2014/main" id="{09A8C230-5CBE-EBAA-2DF6-B9552AA6E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5929851" y="1135291"/>
            <a:ext cx="933602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80F6E-2341-111F-4147-12974E4E54F1}"/>
              </a:ext>
            </a:extLst>
          </p:cNvPr>
          <p:cNvGrpSpPr/>
          <p:nvPr/>
        </p:nvGrpSpPr>
        <p:grpSpPr>
          <a:xfrm>
            <a:off x="5266570" y="2680343"/>
            <a:ext cx="1100138" cy="83123"/>
            <a:chOff x="7027483" y="3143070"/>
            <a:chExt cx="1100138" cy="957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B84EFC-D891-D8B1-A283-5C9E347096BB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679583-584A-BE18-3373-A83DA0EED8A1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B9EBB0-DB92-8BFF-A7EB-9AEA93A2169A}"/>
              </a:ext>
            </a:extLst>
          </p:cNvPr>
          <p:cNvGrpSpPr/>
          <p:nvPr/>
        </p:nvGrpSpPr>
        <p:grpSpPr>
          <a:xfrm>
            <a:off x="3440083" y="2687511"/>
            <a:ext cx="1100138" cy="83123"/>
            <a:chOff x="7027483" y="3143070"/>
            <a:chExt cx="1100138" cy="957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8EEA5-0B16-8C8A-48F4-853742D50411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259974-95FD-B0A1-6577-5C3787BF405B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3715E0-4513-9BA0-C3BC-95FCD683E86D}"/>
              </a:ext>
            </a:extLst>
          </p:cNvPr>
          <p:cNvGrpSpPr/>
          <p:nvPr/>
        </p:nvGrpSpPr>
        <p:grpSpPr>
          <a:xfrm>
            <a:off x="3833985" y="2592877"/>
            <a:ext cx="2120019" cy="905550"/>
            <a:chOff x="4982995" y="1675214"/>
            <a:chExt cx="2120019" cy="9055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8AEF0F-CA64-4999-C50B-1E86B9CC6753}"/>
                </a:ext>
              </a:extLst>
            </p:cNvPr>
            <p:cNvGrpSpPr/>
            <p:nvPr/>
          </p:nvGrpSpPr>
          <p:grpSpPr>
            <a:xfrm>
              <a:off x="4982995" y="1830993"/>
              <a:ext cx="2120019" cy="749771"/>
              <a:chOff x="4982995" y="1830993"/>
              <a:chExt cx="2120019" cy="74977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9F5556-BF24-52D5-9E2A-7AA82F78791D}"/>
                  </a:ext>
                </a:extLst>
              </p:cNvPr>
              <p:cNvGrpSpPr/>
              <p:nvPr/>
            </p:nvGrpSpPr>
            <p:grpSpPr>
              <a:xfrm>
                <a:off x="4982995" y="2193280"/>
                <a:ext cx="2120019" cy="387484"/>
                <a:chOff x="4982995" y="2193280"/>
                <a:chExt cx="2120019" cy="38748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42E8C6E-789C-9797-9130-FB99D7775362}"/>
                    </a:ext>
                  </a:extLst>
                </p:cNvPr>
                <p:cNvSpPr/>
                <p:nvPr/>
              </p:nvSpPr>
              <p:spPr>
                <a:xfrm>
                  <a:off x="4982995" y="2412962"/>
                  <a:ext cx="2120019" cy="1678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06CB08B-263E-34BD-4CFB-FA38F32ED859}"/>
                    </a:ext>
                  </a:extLst>
                </p:cNvPr>
                <p:cNvSpPr/>
                <p:nvPr/>
              </p:nvSpPr>
              <p:spPr>
                <a:xfrm>
                  <a:off x="4999539" y="2193280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88DC439-41FF-CD2D-AB54-CFF6892CA07D}"/>
                    </a:ext>
                  </a:extLst>
                </p:cNvPr>
                <p:cNvSpPr/>
                <p:nvPr/>
              </p:nvSpPr>
              <p:spPr>
                <a:xfrm>
                  <a:off x="6778809" y="2193281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9F3D252-0140-56F4-6397-9DE3154E0943}"/>
                  </a:ext>
                </a:extLst>
              </p:cNvPr>
              <p:cNvSpPr/>
              <p:nvPr/>
            </p:nvSpPr>
            <p:spPr>
              <a:xfrm>
                <a:off x="5093432" y="1838156"/>
                <a:ext cx="83724" cy="355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AFF876-35C9-B552-87EC-90A63F90D046}"/>
                  </a:ext>
                </a:extLst>
              </p:cNvPr>
              <p:cNvSpPr/>
              <p:nvPr/>
            </p:nvSpPr>
            <p:spPr>
              <a:xfrm>
                <a:off x="6919919" y="1830993"/>
                <a:ext cx="83724" cy="35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</p:grp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E46C2A7E-9E02-D91C-2FC1-D9387B3A1AEE}"/>
                </a:ext>
              </a:extLst>
            </p:cNvPr>
            <p:cNvSpPr/>
            <p:nvPr/>
          </p:nvSpPr>
          <p:spPr>
            <a:xfrm rot="16200000">
              <a:off x="6872982" y="1646713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  <p:sp>
          <p:nvSpPr>
            <p:cNvPr id="20" name="Flowchart: Delay 19">
              <a:extLst>
                <a:ext uri="{FF2B5EF4-FFF2-40B4-BE49-F238E27FC236}">
                  <a16:creationId xmlns:a16="http://schemas.microsoft.com/office/drawing/2014/main" id="{AFEFE70C-D299-5BDE-088F-2EA4AFAC5551}"/>
                </a:ext>
              </a:extLst>
            </p:cNvPr>
            <p:cNvSpPr/>
            <p:nvPr/>
          </p:nvSpPr>
          <p:spPr>
            <a:xfrm rot="16200000">
              <a:off x="5046495" y="1653881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pic>
        <p:nvPicPr>
          <p:cNvPr id="81" name="Audio 80">
            <a:hlinkClick r:id="" action="ppaction://media"/>
            <a:extLst>
              <a:ext uri="{FF2B5EF4-FFF2-40B4-BE49-F238E27FC236}">
                <a16:creationId xmlns:a16="http://schemas.microsoft.com/office/drawing/2014/main" id="{EF5D6F9C-342E-6532-1677-57BDF19D3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150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81"/>
    </mc:Choice>
    <mc:Fallback>
      <p:transition spd="slow" advTm="2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-1.14623 -0.0050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8" y="-2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1.32774 -0.1333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93" y="-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1737 L -1.41276 0.2780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99" y="147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0.00116 C 0.00599 -0.01551 0.02774 -0.03125 0.03581 -0.03125 C 0.08412 -0.03125 0.13425 0.22593 0.13425 0.48426 C 0.13425 0.35371 0.15912 0.22593 0.18268 0.22593 C 0.20755 0.22593 0.23086 0.35579 0.23086 0.48426 C 0.23086 0.41991 0.24349 0.35371 0.25612 0.35371 C 0.26836 0.35371 0.28099 0.41783 0.28099 0.48426 C 0.28099 0.4507 0.28737 0.41991 0.29349 0.41991 C 0.29974 0.41991 0.30586 0.45255 0.30586 0.48426 C 0.30586 0.46667 0.30886 0.4507 0.31211 0.4507 C 0.3138 0.4507 0.31849 0.46736 0.31849 0.48426 C 0.31849 0.47523 0.32018 0.46667 0.32149 0.46667 C 0.32149 0.46875 0.32461 0.475 0.32461 0.48426 C 0.32461 0.47917 0.32461 0.47523 0.32617 0.47523 C 0.32617 0.47732 0.32787 0.47986 0.32787 0.48426 C 0.32787 0.48171 0.32787 0.47917 0.32787 0.47732 C 0.32943 0.47732 0.32943 0.47917 0.32943 0.48171 C 0.33112 0.48171 0.33112 0.47986 0.33112 0.47732 C 0.33295 0.47732 0.33295 0.47917 0.33295 0.48171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225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0.01551 C 0.00625 -0.00046 0.028 -0.01597 0.03607 -0.01597 C 0.08451 -0.01597 0.13464 0.23171 0.13464 0.4794 C 0.13464 0.35463 0.15977 0.23171 0.18308 0.23171 C 0.20821 0.23171 0.23164 0.35625 0.23164 0.4794 C 0.23164 0.41782 0.24401 0.35463 0.25664 0.35463 C 0.26914 0.35463 0.28177 0.41597 0.28177 0.4794 C 0.28177 0.44768 0.28802 0.41782 0.29414 0.41782 C 0.30052 0.41782 0.30664 0.44954 0.30664 0.4794 C 0.30664 0.46319 0.30964 0.44768 0.31289 0.44768 C 0.31459 0.44768 0.31927 0.46366 0.31927 0.4794 C 0.31927 0.47153 0.32084 0.46319 0.32227 0.46319 C 0.32227 0.46505 0.32539 0.47106 0.32539 0.4794 C 0.32539 0.47523 0.32539 0.47153 0.32696 0.47153 C 0.32696 0.47338 0.32865 0.47569 0.32865 0.4794 C 0.32865 0.47755 0.32865 0.47523 0.32865 0.47338 C 0.33021 0.47338 0.33021 0.47523 0.33021 0.47755 C 0.3319 0.47755 0.3319 0.47569 0.3319 0.47338 C 0.3336 0.47338 0.3336 0.47523 0.3336 0.47755 " pathEditMode="relative" rAng="0" ptsTypes="AAAAAAAAAAAAAAAAA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0" y="216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0.01527 C 0.00625 -0.0007 0.028 -0.01598 0.03594 -0.01598 C 0.08438 -0.01598 0.13451 0.22963 0.13451 0.47546 C 0.13451 0.35162 0.15951 0.22963 0.18295 0.22963 C 0.20795 0.22963 0.23138 0.35347 0.23138 0.47546 C 0.23138 0.41435 0.24375 0.35162 0.25638 0.35162 C 0.26888 0.35162 0.28138 0.4125 0.28138 0.47546 C 0.28138 0.44398 0.28776 0.41435 0.29388 0.41435 C 0.30013 0.41435 0.30625 0.44583 0.30625 0.47546 C 0.30625 0.45949 0.30938 0.44398 0.31263 0.44398 C 0.3142 0.44398 0.31888 0.45995 0.31888 0.47546 C 0.31888 0.46759 0.32058 0.45949 0.32201 0.45949 C 0.32201 0.46134 0.325 0.46713 0.325 0.47546 C 0.325 0.47129 0.325 0.46759 0.32657 0.46759 C 0.32657 0.46944 0.32826 0.47176 0.32826 0.47546 C 0.32826 0.47361 0.32826 0.47129 0.32826 0.46944 C 0.32982 0.46944 0.32982 0.47129 0.32982 0.47361 C 0.33151 0.47361 0.33151 0.47176 0.33151 0.46944 C 0.33321 0.46944 0.33321 0.47129 0.33321 0.47361 " pathEditMode="relative" rAng="0" ptsTypes="AAAAAAAAA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12CFA1-6F44-6D4F-036B-AAC9C36B45CF}"/>
              </a:ext>
            </a:extLst>
          </p:cNvPr>
          <p:cNvSpPr/>
          <p:nvPr/>
        </p:nvSpPr>
        <p:spPr>
          <a:xfrm>
            <a:off x="56031" y="4156670"/>
            <a:ext cx="12079940" cy="2654264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E0BD2-4414-9C0D-FAC9-DF5792CBF5B0}"/>
              </a:ext>
            </a:extLst>
          </p:cNvPr>
          <p:cNvSpPr/>
          <p:nvPr/>
        </p:nvSpPr>
        <p:spPr>
          <a:xfrm>
            <a:off x="0" y="672354"/>
            <a:ext cx="12135971" cy="348431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03696-449E-1610-81F8-624CCB9F65D3}"/>
              </a:ext>
            </a:extLst>
          </p:cNvPr>
          <p:cNvSpPr/>
          <p:nvPr/>
        </p:nvSpPr>
        <p:spPr>
          <a:xfrm>
            <a:off x="56030" y="3970564"/>
            <a:ext cx="12079940" cy="2840371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E7FDC-A68C-009A-C285-623C7512D038}"/>
              </a:ext>
            </a:extLst>
          </p:cNvPr>
          <p:cNvSpPr/>
          <p:nvPr/>
        </p:nvSpPr>
        <p:spPr>
          <a:xfrm>
            <a:off x="-1" y="672355"/>
            <a:ext cx="12135971" cy="3283882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77AF63-406C-903C-6FE5-BB8490AA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36" y="-286206"/>
            <a:ext cx="10515600" cy="1325563"/>
          </a:xfrm>
        </p:spPr>
        <p:txBody>
          <a:bodyPr/>
          <a:lstStyle/>
          <a:p>
            <a:pPr algn="ctr"/>
            <a:r>
              <a:rPr lang="en-ZA" dirty="0"/>
              <a:t>HOVERING FROM FREE HAND THROW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14A4FC-D958-3E0E-8EF5-D0607B6D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72354"/>
            <a:ext cx="11322437" cy="6185646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Upside-Down state</a:t>
            </a:r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Hovering state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2A6E45-7C35-1D3D-ECBA-AFE56914148B}"/>
              </a:ext>
            </a:extLst>
          </p:cNvPr>
          <p:cNvGrpSpPr/>
          <p:nvPr/>
        </p:nvGrpSpPr>
        <p:grpSpPr>
          <a:xfrm rot="10800000">
            <a:off x="3689859" y="3318934"/>
            <a:ext cx="2879408" cy="844899"/>
            <a:chOff x="4800362" y="2613472"/>
            <a:chExt cx="2879408" cy="8448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2B394-43C2-81D9-E11C-9559796C362D}"/>
                </a:ext>
              </a:extLst>
            </p:cNvPr>
            <p:cNvGrpSpPr/>
            <p:nvPr/>
          </p:nvGrpSpPr>
          <p:grpSpPr>
            <a:xfrm>
              <a:off x="6579632" y="2613472"/>
              <a:ext cx="1100138" cy="662769"/>
              <a:chOff x="7027483" y="3042296"/>
              <a:chExt cx="1100138" cy="7635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73D959-1456-03B3-5ABD-8B2A35C832DD}"/>
                  </a:ext>
                </a:extLst>
              </p:cNvPr>
              <p:cNvSpPr/>
              <p:nvPr/>
            </p:nvSpPr>
            <p:spPr>
              <a:xfrm>
                <a:off x="7027483" y="3143070"/>
                <a:ext cx="599862" cy="891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AF5559-D123-6888-CCE4-18467C6967DB}"/>
                  </a:ext>
                </a:extLst>
              </p:cNvPr>
              <p:cNvSpPr/>
              <p:nvPr/>
            </p:nvSpPr>
            <p:spPr>
              <a:xfrm>
                <a:off x="7562777" y="3149692"/>
                <a:ext cx="564844" cy="891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1" name="Flowchart: Delay 20">
                <a:extLst>
                  <a:ext uri="{FF2B5EF4-FFF2-40B4-BE49-F238E27FC236}">
                    <a16:creationId xmlns:a16="http://schemas.microsoft.com/office/drawing/2014/main" id="{82CF8D76-E41F-C016-2012-4303D558E645}"/>
                  </a:ext>
                </a:extLst>
              </p:cNvPr>
              <p:cNvSpPr/>
              <p:nvPr/>
            </p:nvSpPr>
            <p:spPr>
              <a:xfrm rot="16200000">
                <a:off x="7473042" y="3025638"/>
                <a:ext cx="179469" cy="212785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165CCE-B966-AED1-C130-E2C71DCAAC4F}"/>
                  </a:ext>
                </a:extLst>
              </p:cNvPr>
              <p:cNvSpPr/>
              <p:nvPr/>
            </p:nvSpPr>
            <p:spPr>
              <a:xfrm>
                <a:off x="7531822" y="3221765"/>
                <a:ext cx="83724" cy="409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A5ABC4-1A6C-B092-CC67-5AD83A978B7F}"/>
                  </a:ext>
                </a:extLst>
              </p:cNvPr>
              <p:cNvSpPr/>
              <p:nvPr/>
            </p:nvSpPr>
            <p:spPr>
              <a:xfrm>
                <a:off x="7436572" y="3569261"/>
                <a:ext cx="297481" cy="2365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F435F-9B2B-1517-36F2-571E644934C8}"/>
                </a:ext>
              </a:extLst>
            </p:cNvPr>
            <p:cNvSpPr/>
            <p:nvPr/>
          </p:nvSpPr>
          <p:spPr>
            <a:xfrm>
              <a:off x="5192907" y="3290569"/>
              <a:ext cx="2120019" cy="167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4D38B0-9EBF-005D-5E41-251B3460AAD8}"/>
                </a:ext>
              </a:extLst>
            </p:cNvPr>
            <p:cNvGrpSpPr/>
            <p:nvPr/>
          </p:nvGrpSpPr>
          <p:grpSpPr>
            <a:xfrm>
              <a:off x="4800362" y="2613473"/>
              <a:ext cx="1100138" cy="662767"/>
              <a:chOff x="7027483" y="3042296"/>
              <a:chExt cx="1100138" cy="76354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8C8363D-6434-E15B-2F66-CD665F503025}"/>
                  </a:ext>
                </a:extLst>
              </p:cNvPr>
              <p:cNvSpPr/>
              <p:nvPr/>
            </p:nvSpPr>
            <p:spPr>
              <a:xfrm>
                <a:off x="7027483" y="3143070"/>
                <a:ext cx="599862" cy="891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73C04AE-FB3F-A53F-6308-4961EE7A4284}"/>
                  </a:ext>
                </a:extLst>
              </p:cNvPr>
              <p:cNvSpPr/>
              <p:nvPr/>
            </p:nvSpPr>
            <p:spPr>
              <a:xfrm>
                <a:off x="7562777" y="3149692"/>
                <a:ext cx="564844" cy="891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6" name="Flowchart: Delay 15">
                <a:extLst>
                  <a:ext uri="{FF2B5EF4-FFF2-40B4-BE49-F238E27FC236}">
                    <a16:creationId xmlns:a16="http://schemas.microsoft.com/office/drawing/2014/main" id="{CD6212D2-A67E-B6CA-4E36-9443B93628C5}"/>
                  </a:ext>
                </a:extLst>
              </p:cNvPr>
              <p:cNvSpPr/>
              <p:nvPr/>
            </p:nvSpPr>
            <p:spPr>
              <a:xfrm rot="16200000">
                <a:off x="7473042" y="3025638"/>
                <a:ext cx="179469" cy="212785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5B0D6F-9CA0-7CA4-4770-24B0B56AA9FD}"/>
                  </a:ext>
                </a:extLst>
              </p:cNvPr>
              <p:cNvSpPr/>
              <p:nvPr/>
            </p:nvSpPr>
            <p:spPr>
              <a:xfrm>
                <a:off x="7531822" y="3221765"/>
                <a:ext cx="83724" cy="409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9C2D93-C9A5-E69B-0272-C6072181A90D}"/>
                  </a:ext>
                </a:extLst>
              </p:cNvPr>
              <p:cNvSpPr/>
              <p:nvPr/>
            </p:nvSpPr>
            <p:spPr>
              <a:xfrm>
                <a:off x="7436572" y="3569261"/>
                <a:ext cx="297481" cy="2365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61C2DB10-5250-BAA1-A764-1DAC319751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410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0"/>
    </mc:Choice>
    <mc:Fallback>
      <p:transition spd="slow" advTm="2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8.6|8.7|5|5.4|1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318</Words>
  <Application>Microsoft Office PowerPoint</Application>
  <PresentationFormat>Widescreen</PresentationFormat>
  <Paragraphs>77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MECN4029:MECHATRONICS II QUADROTOR DRONE CONTROLLER DESIGN</vt:lpstr>
      <vt:lpstr>INTODUCTION AND BACKGROUND</vt:lpstr>
      <vt:lpstr>QUADROTOR DRONE SYSTEMS</vt:lpstr>
      <vt:lpstr>CASES TO INVESTIGATION</vt:lpstr>
      <vt:lpstr>STABILITY OF THE QUADROTOR</vt:lpstr>
      <vt:lpstr>DESIGNED CONTROL SYSTEM</vt:lpstr>
      <vt:lpstr>HOVERING FROM FREE-FALL</vt:lpstr>
      <vt:lpstr>MAINTAINING HOVER AFTER AGGRESSIVE INPUTS</vt:lpstr>
      <vt:lpstr>HOVERING FROM FREE HAND THROW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 Kholopha</dc:creator>
  <cp:lastModifiedBy>Osca Kholopha</cp:lastModifiedBy>
  <cp:revision>2</cp:revision>
  <dcterms:created xsi:type="dcterms:W3CDTF">2025-05-21T15:16:01Z</dcterms:created>
  <dcterms:modified xsi:type="dcterms:W3CDTF">2025-05-22T03:26:41Z</dcterms:modified>
</cp:coreProperties>
</file>